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258" r:id="rId5"/>
    <p:sldId id="262" r:id="rId6"/>
    <p:sldId id="259" r:id="rId7"/>
    <p:sldId id="260" r:id="rId8"/>
    <p:sldId id="261" r:id="rId9"/>
    <p:sldId id="263" r:id="rId10"/>
    <p:sldId id="264" r:id="rId11"/>
    <p:sldId id="265"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A45F1-6F8C-434F-8E55-3A798DFF69BB}" v="205" dt="2022-09-17T14:59:25.120"/>
    <p1510:client id="{AC4E3D2C-05A3-43BC-B5C8-F2E778F21CB5}" v="3" dt="2022-09-19T15:39:58.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10" d="100"/>
          <a:sy n="110" d="100"/>
        </p:scale>
        <p:origin x="57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380D0B4-0347-2D82-25E0-747EEED01B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87894B0-7072-83CF-DDAC-7329E6CCC7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E2D3C2-82FD-4EEA-BB61-D6CB2736F17A}" type="datetimeFigureOut">
              <a:rPr lang="de-DE" smtClean="0"/>
              <a:t>19.09.2022</a:t>
            </a:fld>
            <a:endParaRPr lang="de-DE"/>
          </a:p>
        </p:txBody>
      </p:sp>
      <p:sp>
        <p:nvSpPr>
          <p:cNvPr id="4" name="Fußzeilenplatzhalter 3">
            <a:extLst>
              <a:ext uri="{FF2B5EF4-FFF2-40B4-BE49-F238E27FC236}">
                <a16:creationId xmlns:a16="http://schemas.microsoft.com/office/drawing/2014/main" id="{13E73B42-0B5D-5EE4-1BAC-80729E8BD0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B08F7122-BEF8-ADA5-0CD2-F7640B6D5B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45A23B-DEA7-487E-9014-D09FA684F012}" type="slidenum">
              <a:rPr lang="de-DE" smtClean="0"/>
              <a:t>‹Nr.›</a:t>
            </a:fld>
            <a:endParaRPr lang="de-DE"/>
          </a:p>
        </p:txBody>
      </p:sp>
    </p:spTree>
    <p:extLst>
      <p:ext uri="{BB962C8B-B14F-4D97-AF65-F5344CB8AC3E}">
        <p14:creationId xmlns:p14="http://schemas.microsoft.com/office/powerpoint/2010/main" val="4185285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DF7A1-2FC7-45FF-926B-67A35918A70C}" type="datetimeFigureOut">
              <a:rPr lang="de-DE" smtClean="0"/>
              <a:t>19.09.2022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20139-9589-4F7A-8FA2-97F3E83C7729}" type="slidenum">
              <a:rPr lang="de-DE" smtClean="0"/>
              <a:t>‹Nr.›</a:t>
            </a:fld>
            <a:endParaRPr lang="de-DE"/>
          </a:p>
        </p:txBody>
      </p:sp>
    </p:spTree>
    <p:extLst>
      <p:ext uri="{BB962C8B-B14F-4D97-AF65-F5344CB8AC3E}">
        <p14:creationId xmlns:p14="http://schemas.microsoft.com/office/powerpoint/2010/main" val="392365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Cubes | Felix Essbach | 3C | HTK</a:t>
            </a:r>
          </a:p>
        </p:txBody>
      </p:sp>
    </p:spTree>
    <p:extLst>
      <p:ext uri="{BB962C8B-B14F-4D97-AF65-F5344CB8AC3E}">
        <p14:creationId xmlns:p14="http://schemas.microsoft.com/office/powerpoint/2010/main" val="323077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63D1C-8D85-04E6-457B-8A9DBE45A03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6B4F969-B013-46FD-A370-E4FFEEEDF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AFFB72B-FCCA-828F-1EA1-5DAFC24721B3}"/>
              </a:ext>
            </a:extLst>
          </p:cNvPr>
          <p:cNvSpPr>
            <a:spLocks noGrp="1"/>
          </p:cNvSpPr>
          <p:nvPr>
            <p:ph type="dt" sz="half" idx="10"/>
          </p:nvPr>
        </p:nvSpPr>
        <p:spPr/>
        <p:txBody>
          <a:bodyPr/>
          <a:lstStyle/>
          <a:p>
            <a:fld id="{26F27E90-3DA6-4469-9D26-903C5CC0E5F4}" type="datetime1">
              <a:rPr lang="de-DE" smtClean="0"/>
              <a:t>19.09.2022</a:t>
            </a:fld>
            <a:endParaRPr lang="de-DE"/>
          </a:p>
        </p:txBody>
      </p:sp>
      <p:sp>
        <p:nvSpPr>
          <p:cNvPr id="5" name="Fußzeilenplatzhalter 4">
            <a:extLst>
              <a:ext uri="{FF2B5EF4-FFF2-40B4-BE49-F238E27FC236}">
                <a16:creationId xmlns:a16="http://schemas.microsoft.com/office/drawing/2014/main" id="{2F7B6B64-6F6A-B5E1-A2DF-AB666EA5C278}"/>
              </a:ext>
            </a:extLst>
          </p:cNvPr>
          <p:cNvSpPr>
            <a:spLocks noGrp="1"/>
          </p:cNvSpPr>
          <p:nvPr>
            <p:ph type="ftr" sz="quarter" idx="11"/>
          </p:nvPr>
        </p:nvSpPr>
        <p:spPr/>
        <p:txBody>
          <a:bodyPr/>
          <a:lstStyle/>
          <a:p>
            <a:r>
              <a:rPr lang="de-DE"/>
              <a:t>Felix Essbach | 3C | GDD</a:t>
            </a:r>
          </a:p>
        </p:txBody>
      </p:sp>
      <p:sp>
        <p:nvSpPr>
          <p:cNvPr id="6" name="Foliennummernplatzhalter 5">
            <a:extLst>
              <a:ext uri="{FF2B5EF4-FFF2-40B4-BE49-F238E27FC236}">
                <a16:creationId xmlns:a16="http://schemas.microsoft.com/office/drawing/2014/main" id="{3F664CA7-6524-45D5-6AD3-C3C1662E1EAD}"/>
              </a:ext>
            </a:extLst>
          </p:cNvPr>
          <p:cNvSpPr>
            <a:spLocks noGrp="1"/>
          </p:cNvSpPr>
          <p:nvPr>
            <p:ph type="sldNum" sz="quarter" idx="12"/>
          </p:nvPr>
        </p:nvSpPr>
        <p:spPr/>
        <p:txBody>
          <a:bodyPr/>
          <a:lstStyle/>
          <a:p>
            <a:fld id="{4B52F17C-37B3-491B-9185-9AB126459A93}" type="slidenum">
              <a:rPr lang="de-DE" smtClean="0"/>
              <a:t>‹Nr.›</a:t>
            </a:fld>
            <a:endParaRPr lang="de-DE"/>
          </a:p>
        </p:txBody>
      </p:sp>
    </p:spTree>
    <p:extLst>
      <p:ext uri="{BB962C8B-B14F-4D97-AF65-F5344CB8AC3E}">
        <p14:creationId xmlns:p14="http://schemas.microsoft.com/office/powerpoint/2010/main" val="96136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40CFC-124E-AEF9-63B5-658490BB823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E1BF93F-1743-6970-C7C2-2619E3F9A23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AF79A96-C0EF-E46E-742E-B99DC6FC724C}"/>
              </a:ext>
            </a:extLst>
          </p:cNvPr>
          <p:cNvSpPr>
            <a:spLocks noGrp="1"/>
          </p:cNvSpPr>
          <p:nvPr>
            <p:ph type="dt" sz="half" idx="10"/>
          </p:nvPr>
        </p:nvSpPr>
        <p:spPr/>
        <p:txBody>
          <a:bodyPr/>
          <a:lstStyle/>
          <a:p>
            <a:fld id="{7DA87B90-3664-40C3-B18D-BD24046FA41E}" type="datetime1">
              <a:rPr lang="de-DE" smtClean="0"/>
              <a:t>19.09.2022</a:t>
            </a:fld>
            <a:endParaRPr lang="de-DE"/>
          </a:p>
        </p:txBody>
      </p:sp>
      <p:sp>
        <p:nvSpPr>
          <p:cNvPr id="5" name="Fußzeilenplatzhalter 4">
            <a:extLst>
              <a:ext uri="{FF2B5EF4-FFF2-40B4-BE49-F238E27FC236}">
                <a16:creationId xmlns:a16="http://schemas.microsoft.com/office/drawing/2014/main" id="{57A61BE2-2D1C-81BB-EB58-64CAA6AAD6AF}"/>
              </a:ext>
            </a:extLst>
          </p:cNvPr>
          <p:cNvSpPr>
            <a:spLocks noGrp="1"/>
          </p:cNvSpPr>
          <p:nvPr>
            <p:ph type="ftr" sz="quarter" idx="11"/>
          </p:nvPr>
        </p:nvSpPr>
        <p:spPr/>
        <p:txBody>
          <a:bodyPr/>
          <a:lstStyle/>
          <a:p>
            <a:r>
              <a:rPr lang="de-DE"/>
              <a:t>Felix Essbach | 3C | GDD</a:t>
            </a:r>
          </a:p>
        </p:txBody>
      </p:sp>
      <p:sp>
        <p:nvSpPr>
          <p:cNvPr id="6" name="Foliennummernplatzhalter 5">
            <a:extLst>
              <a:ext uri="{FF2B5EF4-FFF2-40B4-BE49-F238E27FC236}">
                <a16:creationId xmlns:a16="http://schemas.microsoft.com/office/drawing/2014/main" id="{DCB58FCC-655C-ACCE-ADB3-616E1EC708CC}"/>
              </a:ext>
            </a:extLst>
          </p:cNvPr>
          <p:cNvSpPr>
            <a:spLocks noGrp="1"/>
          </p:cNvSpPr>
          <p:nvPr>
            <p:ph type="sldNum" sz="quarter" idx="12"/>
          </p:nvPr>
        </p:nvSpPr>
        <p:spPr/>
        <p:txBody>
          <a:bodyPr/>
          <a:lstStyle/>
          <a:p>
            <a:fld id="{4B52F17C-37B3-491B-9185-9AB126459A93}" type="slidenum">
              <a:rPr lang="de-DE" smtClean="0"/>
              <a:t>‹Nr.›</a:t>
            </a:fld>
            <a:endParaRPr lang="de-DE"/>
          </a:p>
        </p:txBody>
      </p:sp>
    </p:spTree>
    <p:extLst>
      <p:ext uri="{BB962C8B-B14F-4D97-AF65-F5344CB8AC3E}">
        <p14:creationId xmlns:p14="http://schemas.microsoft.com/office/powerpoint/2010/main" val="269980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2570DB9-94BE-E463-BC6C-4DD16C5F2EE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C488EB5-2B32-53E3-6234-1F9CD5CC6E7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C59C274-70C4-6E21-E467-4BC6109B9028}"/>
              </a:ext>
            </a:extLst>
          </p:cNvPr>
          <p:cNvSpPr>
            <a:spLocks noGrp="1"/>
          </p:cNvSpPr>
          <p:nvPr>
            <p:ph type="dt" sz="half" idx="10"/>
          </p:nvPr>
        </p:nvSpPr>
        <p:spPr/>
        <p:txBody>
          <a:bodyPr/>
          <a:lstStyle/>
          <a:p>
            <a:fld id="{0C8C9D7C-93DD-4E48-9628-E03DC9827717}" type="datetime1">
              <a:rPr lang="de-DE" smtClean="0"/>
              <a:t>19.09.2022</a:t>
            </a:fld>
            <a:endParaRPr lang="de-DE"/>
          </a:p>
        </p:txBody>
      </p:sp>
      <p:sp>
        <p:nvSpPr>
          <p:cNvPr id="5" name="Fußzeilenplatzhalter 4">
            <a:extLst>
              <a:ext uri="{FF2B5EF4-FFF2-40B4-BE49-F238E27FC236}">
                <a16:creationId xmlns:a16="http://schemas.microsoft.com/office/drawing/2014/main" id="{938A2887-62F7-D80A-7FEA-0753054BB2F1}"/>
              </a:ext>
            </a:extLst>
          </p:cNvPr>
          <p:cNvSpPr>
            <a:spLocks noGrp="1"/>
          </p:cNvSpPr>
          <p:nvPr>
            <p:ph type="ftr" sz="quarter" idx="11"/>
          </p:nvPr>
        </p:nvSpPr>
        <p:spPr/>
        <p:txBody>
          <a:bodyPr/>
          <a:lstStyle/>
          <a:p>
            <a:r>
              <a:rPr lang="de-DE"/>
              <a:t>Felix Essbach | 3C | GDD</a:t>
            </a:r>
          </a:p>
        </p:txBody>
      </p:sp>
      <p:sp>
        <p:nvSpPr>
          <p:cNvPr id="6" name="Foliennummernplatzhalter 5">
            <a:extLst>
              <a:ext uri="{FF2B5EF4-FFF2-40B4-BE49-F238E27FC236}">
                <a16:creationId xmlns:a16="http://schemas.microsoft.com/office/drawing/2014/main" id="{0825A675-0631-2F5E-FF97-31A4A16B7D59}"/>
              </a:ext>
            </a:extLst>
          </p:cNvPr>
          <p:cNvSpPr>
            <a:spLocks noGrp="1"/>
          </p:cNvSpPr>
          <p:nvPr>
            <p:ph type="sldNum" sz="quarter" idx="12"/>
          </p:nvPr>
        </p:nvSpPr>
        <p:spPr/>
        <p:txBody>
          <a:bodyPr/>
          <a:lstStyle/>
          <a:p>
            <a:fld id="{4B52F17C-37B3-491B-9185-9AB126459A93}" type="slidenum">
              <a:rPr lang="de-DE" smtClean="0"/>
              <a:t>‹Nr.›</a:t>
            </a:fld>
            <a:endParaRPr lang="de-DE"/>
          </a:p>
        </p:txBody>
      </p:sp>
    </p:spTree>
    <p:extLst>
      <p:ext uri="{BB962C8B-B14F-4D97-AF65-F5344CB8AC3E}">
        <p14:creationId xmlns:p14="http://schemas.microsoft.com/office/powerpoint/2010/main" val="61606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07F2B-3A55-9F9D-1C25-1900B3829B8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CA18476-27B9-0A2E-1274-0CAB6E78060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D0E6A57-3121-10F6-2444-9852D668AAE7}"/>
              </a:ext>
            </a:extLst>
          </p:cNvPr>
          <p:cNvSpPr>
            <a:spLocks noGrp="1"/>
          </p:cNvSpPr>
          <p:nvPr>
            <p:ph type="dt" sz="half" idx="10"/>
          </p:nvPr>
        </p:nvSpPr>
        <p:spPr/>
        <p:txBody>
          <a:bodyPr/>
          <a:lstStyle/>
          <a:p>
            <a:fld id="{3C34252F-F5CA-4542-B5FA-531B1BF65DAC}" type="datetime1">
              <a:rPr lang="de-DE" smtClean="0"/>
              <a:t>19.09.2022</a:t>
            </a:fld>
            <a:endParaRPr lang="de-DE"/>
          </a:p>
        </p:txBody>
      </p:sp>
      <p:sp>
        <p:nvSpPr>
          <p:cNvPr id="5" name="Fußzeilenplatzhalter 4">
            <a:extLst>
              <a:ext uri="{FF2B5EF4-FFF2-40B4-BE49-F238E27FC236}">
                <a16:creationId xmlns:a16="http://schemas.microsoft.com/office/drawing/2014/main" id="{018C8187-13D8-E5F1-1433-77BA2ADAF7FE}"/>
              </a:ext>
            </a:extLst>
          </p:cNvPr>
          <p:cNvSpPr>
            <a:spLocks noGrp="1"/>
          </p:cNvSpPr>
          <p:nvPr>
            <p:ph type="ftr" sz="quarter" idx="11"/>
          </p:nvPr>
        </p:nvSpPr>
        <p:spPr/>
        <p:txBody>
          <a:bodyPr/>
          <a:lstStyle/>
          <a:p>
            <a:r>
              <a:rPr lang="de-DE"/>
              <a:t>Felix Essbach | 3C | GDD</a:t>
            </a:r>
          </a:p>
        </p:txBody>
      </p:sp>
      <p:sp>
        <p:nvSpPr>
          <p:cNvPr id="6" name="Foliennummernplatzhalter 5">
            <a:extLst>
              <a:ext uri="{FF2B5EF4-FFF2-40B4-BE49-F238E27FC236}">
                <a16:creationId xmlns:a16="http://schemas.microsoft.com/office/drawing/2014/main" id="{6F95EC1E-CC35-F792-9F28-1CA2BB12B843}"/>
              </a:ext>
            </a:extLst>
          </p:cNvPr>
          <p:cNvSpPr>
            <a:spLocks noGrp="1"/>
          </p:cNvSpPr>
          <p:nvPr>
            <p:ph type="sldNum" sz="quarter" idx="12"/>
          </p:nvPr>
        </p:nvSpPr>
        <p:spPr/>
        <p:txBody>
          <a:bodyPr/>
          <a:lstStyle/>
          <a:p>
            <a:fld id="{4B52F17C-37B3-491B-9185-9AB126459A93}" type="slidenum">
              <a:rPr lang="de-DE" smtClean="0"/>
              <a:t>‹Nr.›</a:t>
            </a:fld>
            <a:endParaRPr lang="de-DE"/>
          </a:p>
        </p:txBody>
      </p:sp>
    </p:spTree>
    <p:extLst>
      <p:ext uri="{BB962C8B-B14F-4D97-AF65-F5344CB8AC3E}">
        <p14:creationId xmlns:p14="http://schemas.microsoft.com/office/powerpoint/2010/main" val="17420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C9F74-C67E-5526-C28D-FC8C2E8C90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9310160-AFFF-B879-7423-B578C57298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67ED213-D34A-0B79-34F4-DBB65480748C}"/>
              </a:ext>
            </a:extLst>
          </p:cNvPr>
          <p:cNvSpPr>
            <a:spLocks noGrp="1"/>
          </p:cNvSpPr>
          <p:nvPr>
            <p:ph type="dt" sz="half" idx="10"/>
          </p:nvPr>
        </p:nvSpPr>
        <p:spPr/>
        <p:txBody>
          <a:bodyPr/>
          <a:lstStyle/>
          <a:p>
            <a:fld id="{5B0DBA5A-662F-4F01-A979-47DD565F8E5C}" type="datetime1">
              <a:rPr lang="de-DE" smtClean="0"/>
              <a:t>19.09.2022</a:t>
            </a:fld>
            <a:endParaRPr lang="de-DE"/>
          </a:p>
        </p:txBody>
      </p:sp>
      <p:sp>
        <p:nvSpPr>
          <p:cNvPr id="5" name="Fußzeilenplatzhalter 4">
            <a:extLst>
              <a:ext uri="{FF2B5EF4-FFF2-40B4-BE49-F238E27FC236}">
                <a16:creationId xmlns:a16="http://schemas.microsoft.com/office/drawing/2014/main" id="{D2B23262-E441-F8DA-D60D-2A06B8FC4F7B}"/>
              </a:ext>
            </a:extLst>
          </p:cNvPr>
          <p:cNvSpPr>
            <a:spLocks noGrp="1"/>
          </p:cNvSpPr>
          <p:nvPr>
            <p:ph type="ftr" sz="quarter" idx="11"/>
          </p:nvPr>
        </p:nvSpPr>
        <p:spPr/>
        <p:txBody>
          <a:bodyPr/>
          <a:lstStyle/>
          <a:p>
            <a:r>
              <a:rPr lang="de-DE"/>
              <a:t>Felix Essbach | 3C | GDD</a:t>
            </a:r>
          </a:p>
        </p:txBody>
      </p:sp>
      <p:sp>
        <p:nvSpPr>
          <p:cNvPr id="6" name="Foliennummernplatzhalter 5">
            <a:extLst>
              <a:ext uri="{FF2B5EF4-FFF2-40B4-BE49-F238E27FC236}">
                <a16:creationId xmlns:a16="http://schemas.microsoft.com/office/drawing/2014/main" id="{2F52E516-8989-E785-F77A-48BA05363D3A}"/>
              </a:ext>
            </a:extLst>
          </p:cNvPr>
          <p:cNvSpPr>
            <a:spLocks noGrp="1"/>
          </p:cNvSpPr>
          <p:nvPr>
            <p:ph type="sldNum" sz="quarter" idx="12"/>
          </p:nvPr>
        </p:nvSpPr>
        <p:spPr/>
        <p:txBody>
          <a:bodyPr/>
          <a:lstStyle/>
          <a:p>
            <a:fld id="{4B52F17C-37B3-491B-9185-9AB126459A93}" type="slidenum">
              <a:rPr lang="de-DE" smtClean="0"/>
              <a:t>‹Nr.›</a:t>
            </a:fld>
            <a:endParaRPr lang="de-DE"/>
          </a:p>
        </p:txBody>
      </p:sp>
    </p:spTree>
    <p:extLst>
      <p:ext uri="{BB962C8B-B14F-4D97-AF65-F5344CB8AC3E}">
        <p14:creationId xmlns:p14="http://schemas.microsoft.com/office/powerpoint/2010/main" val="147379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96ACE-B21F-6867-1894-C588BC2ED9E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4CE55B8-1A44-2122-D593-75E12A32C48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8BD8A44-6087-54F8-214B-C3E8604B2C0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940D86A-B4E4-7AFA-7595-3ACF0CBD39DE}"/>
              </a:ext>
            </a:extLst>
          </p:cNvPr>
          <p:cNvSpPr>
            <a:spLocks noGrp="1"/>
          </p:cNvSpPr>
          <p:nvPr>
            <p:ph type="dt" sz="half" idx="10"/>
          </p:nvPr>
        </p:nvSpPr>
        <p:spPr/>
        <p:txBody>
          <a:bodyPr/>
          <a:lstStyle/>
          <a:p>
            <a:fld id="{7C5F78D7-8523-44A2-A081-DA6EC2E1CD44}" type="datetime1">
              <a:rPr lang="de-DE" smtClean="0"/>
              <a:t>19.09.2022</a:t>
            </a:fld>
            <a:endParaRPr lang="de-DE"/>
          </a:p>
        </p:txBody>
      </p:sp>
      <p:sp>
        <p:nvSpPr>
          <p:cNvPr id="6" name="Fußzeilenplatzhalter 5">
            <a:extLst>
              <a:ext uri="{FF2B5EF4-FFF2-40B4-BE49-F238E27FC236}">
                <a16:creationId xmlns:a16="http://schemas.microsoft.com/office/drawing/2014/main" id="{C5C71322-F9D0-7E2E-F47B-003462ACA517}"/>
              </a:ext>
            </a:extLst>
          </p:cNvPr>
          <p:cNvSpPr>
            <a:spLocks noGrp="1"/>
          </p:cNvSpPr>
          <p:nvPr>
            <p:ph type="ftr" sz="quarter" idx="11"/>
          </p:nvPr>
        </p:nvSpPr>
        <p:spPr/>
        <p:txBody>
          <a:bodyPr/>
          <a:lstStyle/>
          <a:p>
            <a:r>
              <a:rPr lang="de-DE"/>
              <a:t>Felix Essbach | 3C | GDD</a:t>
            </a:r>
          </a:p>
        </p:txBody>
      </p:sp>
      <p:sp>
        <p:nvSpPr>
          <p:cNvPr id="7" name="Foliennummernplatzhalter 6">
            <a:extLst>
              <a:ext uri="{FF2B5EF4-FFF2-40B4-BE49-F238E27FC236}">
                <a16:creationId xmlns:a16="http://schemas.microsoft.com/office/drawing/2014/main" id="{34A82CED-4856-CDA2-1489-E7634B1451CD}"/>
              </a:ext>
            </a:extLst>
          </p:cNvPr>
          <p:cNvSpPr>
            <a:spLocks noGrp="1"/>
          </p:cNvSpPr>
          <p:nvPr>
            <p:ph type="sldNum" sz="quarter" idx="12"/>
          </p:nvPr>
        </p:nvSpPr>
        <p:spPr/>
        <p:txBody>
          <a:bodyPr/>
          <a:lstStyle/>
          <a:p>
            <a:fld id="{4B52F17C-37B3-491B-9185-9AB126459A93}" type="slidenum">
              <a:rPr lang="de-DE" smtClean="0"/>
              <a:t>‹Nr.›</a:t>
            </a:fld>
            <a:endParaRPr lang="de-DE"/>
          </a:p>
        </p:txBody>
      </p:sp>
    </p:spTree>
    <p:extLst>
      <p:ext uri="{BB962C8B-B14F-4D97-AF65-F5344CB8AC3E}">
        <p14:creationId xmlns:p14="http://schemas.microsoft.com/office/powerpoint/2010/main" val="311004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44BAC-FD7C-0F30-232F-EFB86BFBEC4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5B2ADFE-280F-A268-374C-4E95AB11EE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055AC6F-CAFE-030A-CB4C-E5CFC15C441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445ED14-0B9B-EE73-577F-0E49D0C42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89EFB8A-EC26-FCD9-BDCF-221810B5977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BC32B49-C60F-9E05-2BC8-EDCCAC5FD10A}"/>
              </a:ext>
            </a:extLst>
          </p:cNvPr>
          <p:cNvSpPr>
            <a:spLocks noGrp="1"/>
          </p:cNvSpPr>
          <p:nvPr>
            <p:ph type="dt" sz="half" idx="10"/>
          </p:nvPr>
        </p:nvSpPr>
        <p:spPr/>
        <p:txBody>
          <a:bodyPr/>
          <a:lstStyle/>
          <a:p>
            <a:fld id="{DCDD4D14-3DC8-4857-94CC-9319328C3691}" type="datetime1">
              <a:rPr lang="de-DE" smtClean="0"/>
              <a:t>19.09.2022</a:t>
            </a:fld>
            <a:endParaRPr lang="de-DE"/>
          </a:p>
        </p:txBody>
      </p:sp>
      <p:sp>
        <p:nvSpPr>
          <p:cNvPr id="8" name="Fußzeilenplatzhalter 7">
            <a:extLst>
              <a:ext uri="{FF2B5EF4-FFF2-40B4-BE49-F238E27FC236}">
                <a16:creationId xmlns:a16="http://schemas.microsoft.com/office/drawing/2014/main" id="{5197C793-C9C9-41E4-4822-6F00F87D33A7}"/>
              </a:ext>
            </a:extLst>
          </p:cNvPr>
          <p:cNvSpPr>
            <a:spLocks noGrp="1"/>
          </p:cNvSpPr>
          <p:nvPr>
            <p:ph type="ftr" sz="quarter" idx="11"/>
          </p:nvPr>
        </p:nvSpPr>
        <p:spPr/>
        <p:txBody>
          <a:bodyPr/>
          <a:lstStyle/>
          <a:p>
            <a:r>
              <a:rPr lang="de-DE"/>
              <a:t>Felix Essbach | 3C | GDD</a:t>
            </a:r>
          </a:p>
        </p:txBody>
      </p:sp>
      <p:sp>
        <p:nvSpPr>
          <p:cNvPr id="9" name="Foliennummernplatzhalter 8">
            <a:extLst>
              <a:ext uri="{FF2B5EF4-FFF2-40B4-BE49-F238E27FC236}">
                <a16:creationId xmlns:a16="http://schemas.microsoft.com/office/drawing/2014/main" id="{796213C6-3791-A9F3-1FEF-20EC745D07A0}"/>
              </a:ext>
            </a:extLst>
          </p:cNvPr>
          <p:cNvSpPr>
            <a:spLocks noGrp="1"/>
          </p:cNvSpPr>
          <p:nvPr>
            <p:ph type="sldNum" sz="quarter" idx="12"/>
          </p:nvPr>
        </p:nvSpPr>
        <p:spPr/>
        <p:txBody>
          <a:bodyPr/>
          <a:lstStyle/>
          <a:p>
            <a:fld id="{4B52F17C-37B3-491B-9185-9AB126459A93}" type="slidenum">
              <a:rPr lang="de-DE" smtClean="0"/>
              <a:t>‹Nr.›</a:t>
            </a:fld>
            <a:endParaRPr lang="de-DE"/>
          </a:p>
        </p:txBody>
      </p:sp>
    </p:spTree>
    <p:extLst>
      <p:ext uri="{BB962C8B-B14F-4D97-AF65-F5344CB8AC3E}">
        <p14:creationId xmlns:p14="http://schemas.microsoft.com/office/powerpoint/2010/main" val="215188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418978-8F68-1F94-B20B-9A9D1CC2887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E5DF3F8-A9BD-48F0-FA26-94DF566CFCEE}"/>
              </a:ext>
            </a:extLst>
          </p:cNvPr>
          <p:cNvSpPr>
            <a:spLocks noGrp="1"/>
          </p:cNvSpPr>
          <p:nvPr>
            <p:ph type="dt" sz="half" idx="10"/>
          </p:nvPr>
        </p:nvSpPr>
        <p:spPr/>
        <p:txBody>
          <a:bodyPr/>
          <a:lstStyle/>
          <a:p>
            <a:fld id="{C5F3D773-B23D-442C-8857-78AFB7A1B781}" type="datetime1">
              <a:rPr lang="de-DE" smtClean="0"/>
              <a:t>19.09.2022</a:t>
            </a:fld>
            <a:endParaRPr lang="de-DE"/>
          </a:p>
        </p:txBody>
      </p:sp>
      <p:sp>
        <p:nvSpPr>
          <p:cNvPr id="4" name="Fußzeilenplatzhalter 3">
            <a:extLst>
              <a:ext uri="{FF2B5EF4-FFF2-40B4-BE49-F238E27FC236}">
                <a16:creationId xmlns:a16="http://schemas.microsoft.com/office/drawing/2014/main" id="{E91CBBFD-95E9-5ACE-99B4-801E4E11DC8F}"/>
              </a:ext>
            </a:extLst>
          </p:cNvPr>
          <p:cNvSpPr>
            <a:spLocks noGrp="1"/>
          </p:cNvSpPr>
          <p:nvPr>
            <p:ph type="ftr" sz="quarter" idx="11"/>
          </p:nvPr>
        </p:nvSpPr>
        <p:spPr/>
        <p:txBody>
          <a:bodyPr/>
          <a:lstStyle/>
          <a:p>
            <a:r>
              <a:rPr lang="de-DE"/>
              <a:t>Felix Essbach | 3C | GDD</a:t>
            </a:r>
          </a:p>
        </p:txBody>
      </p:sp>
      <p:sp>
        <p:nvSpPr>
          <p:cNvPr id="5" name="Foliennummernplatzhalter 4">
            <a:extLst>
              <a:ext uri="{FF2B5EF4-FFF2-40B4-BE49-F238E27FC236}">
                <a16:creationId xmlns:a16="http://schemas.microsoft.com/office/drawing/2014/main" id="{229807B1-E816-D75F-C564-A1ED1ACAAAEE}"/>
              </a:ext>
            </a:extLst>
          </p:cNvPr>
          <p:cNvSpPr>
            <a:spLocks noGrp="1"/>
          </p:cNvSpPr>
          <p:nvPr>
            <p:ph type="sldNum" sz="quarter" idx="12"/>
          </p:nvPr>
        </p:nvSpPr>
        <p:spPr/>
        <p:txBody>
          <a:bodyPr/>
          <a:lstStyle/>
          <a:p>
            <a:fld id="{4B52F17C-37B3-491B-9185-9AB126459A93}" type="slidenum">
              <a:rPr lang="de-DE" smtClean="0"/>
              <a:t>‹Nr.›</a:t>
            </a:fld>
            <a:endParaRPr lang="de-DE"/>
          </a:p>
        </p:txBody>
      </p:sp>
    </p:spTree>
    <p:extLst>
      <p:ext uri="{BB962C8B-B14F-4D97-AF65-F5344CB8AC3E}">
        <p14:creationId xmlns:p14="http://schemas.microsoft.com/office/powerpoint/2010/main" val="329562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EF9946-C5A4-AB0F-7E60-5ADE245A7B17}"/>
              </a:ext>
            </a:extLst>
          </p:cNvPr>
          <p:cNvSpPr>
            <a:spLocks noGrp="1"/>
          </p:cNvSpPr>
          <p:nvPr>
            <p:ph type="dt" sz="half" idx="10"/>
          </p:nvPr>
        </p:nvSpPr>
        <p:spPr/>
        <p:txBody>
          <a:bodyPr/>
          <a:lstStyle/>
          <a:p>
            <a:fld id="{53A8E643-7528-4FBE-8292-58F7F15FB7AD}" type="datetime1">
              <a:rPr lang="de-DE" smtClean="0"/>
              <a:t>19.09.2022</a:t>
            </a:fld>
            <a:endParaRPr lang="de-DE"/>
          </a:p>
        </p:txBody>
      </p:sp>
      <p:sp>
        <p:nvSpPr>
          <p:cNvPr id="3" name="Fußzeilenplatzhalter 2">
            <a:extLst>
              <a:ext uri="{FF2B5EF4-FFF2-40B4-BE49-F238E27FC236}">
                <a16:creationId xmlns:a16="http://schemas.microsoft.com/office/drawing/2014/main" id="{D3260B1A-E0E0-7D10-7B0C-2557C2133624}"/>
              </a:ext>
            </a:extLst>
          </p:cNvPr>
          <p:cNvSpPr>
            <a:spLocks noGrp="1"/>
          </p:cNvSpPr>
          <p:nvPr>
            <p:ph type="ftr" sz="quarter" idx="11"/>
          </p:nvPr>
        </p:nvSpPr>
        <p:spPr/>
        <p:txBody>
          <a:bodyPr/>
          <a:lstStyle/>
          <a:p>
            <a:r>
              <a:rPr lang="de-DE"/>
              <a:t>Felix Essbach | 3C | GDD</a:t>
            </a:r>
          </a:p>
        </p:txBody>
      </p:sp>
      <p:sp>
        <p:nvSpPr>
          <p:cNvPr id="4" name="Foliennummernplatzhalter 3">
            <a:extLst>
              <a:ext uri="{FF2B5EF4-FFF2-40B4-BE49-F238E27FC236}">
                <a16:creationId xmlns:a16="http://schemas.microsoft.com/office/drawing/2014/main" id="{1542084B-6C19-FDC8-0D56-E6FDD0F59CAC}"/>
              </a:ext>
            </a:extLst>
          </p:cNvPr>
          <p:cNvSpPr>
            <a:spLocks noGrp="1"/>
          </p:cNvSpPr>
          <p:nvPr>
            <p:ph type="sldNum" sz="quarter" idx="12"/>
          </p:nvPr>
        </p:nvSpPr>
        <p:spPr/>
        <p:txBody>
          <a:bodyPr/>
          <a:lstStyle/>
          <a:p>
            <a:fld id="{4B52F17C-37B3-491B-9185-9AB126459A93}" type="slidenum">
              <a:rPr lang="de-DE" smtClean="0"/>
              <a:t>‹Nr.›</a:t>
            </a:fld>
            <a:endParaRPr lang="de-DE"/>
          </a:p>
        </p:txBody>
      </p:sp>
    </p:spTree>
    <p:extLst>
      <p:ext uri="{BB962C8B-B14F-4D97-AF65-F5344CB8AC3E}">
        <p14:creationId xmlns:p14="http://schemas.microsoft.com/office/powerpoint/2010/main" val="60357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2CB09-9F86-3CC7-3D18-3C014DAC4CD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36804C9-9A6D-48F6-E383-CCEB11007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F05E37E-1D51-AEC8-4554-14BE45F2E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1CD4BB9-2862-6327-A59C-9B93F8D76C16}"/>
              </a:ext>
            </a:extLst>
          </p:cNvPr>
          <p:cNvSpPr>
            <a:spLocks noGrp="1"/>
          </p:cNvSpPr>
          <p:nvPr>
            <p:ph type="dt" sz="half" idx="10"/>
          </p:nvPr>
        </p:nvSpPr>
        <p:spPr/>
        <p:txBody>
          <a:bodyPr/>
          <a:lstStyle/>
          <a:p>
            <a:fld id="{9232DCAC-CA7B-4F84-A608-B35BE8472BC3}" type="datetime1">
              <a:rPr lang="de-DE" smtClean="0"/>
              <a:t>19.09.2022</a:t>
            </a:fld>
            <a:endParaRPr lang="de-DE"/>
          </a:p>
        </p:txBody>
      </p:sp>
      <p:sp>
        <p:nvSpPr>
          <p:cNvPr id="6" name="Fußzeilenplatzhalter 5">
            <a:extLst>
              <a:ext uri="{FF2B5EF4-FFF2-40B4-BE49-F238E27FC236}">
                <a16:creationId xmlns:a16="http://schemas.microsoft.com/office/drawing/2014/main" id="{014DAC85-ABBE-3BF2-FF00-943021DFAB51}"/>
              </a:ext>
            </a:extLst>
          </p:cNvPr>
          <p:cNvSpPr>
            <a:spLocks noGrp="1"/>
          </p:cNvSpPr>
          <p:nvPr>
            <p:ph type="ftr" sz="quarter" idx="11"/>
          </p:nvPr>
        </p:nvSpPr>
        <p:spPr/>
        <p:txBody>
          <a:bodyPr/>
          <a:lstStyle/>
          <a:p>
            <a:r>
              <a:rPr lang="de-DE"/>
              <a:t>Felix Essbach | 3C | GDD</a:t>
            </a:r>
          </a:p>
        </p:txBody>
      </p:sp>
      <p:sp>
        <p:nvSpPr>
          <p:cNvPr id="7" name="Foliennummernplatzhalter 6">
            <a:extLst>
              <a:ext uri="{FF2B5EF4-FFF2-40B4-BE49-F238E27FC236}">
                <a16:creationId xmlns:a16="http://schemas.microsoft.com/office/drawing/2014/main" id="{2EAB0C65-F3D1-337A-7D4D-B5990F9A7B23}"/>
              </a:ext>
            </a:extLst>
          </p:cNvPr>
          <p:cNvSpPr>
            <a:spLocks noGrp="1"/>
          </p:cNvSpPr>
          <p:nvPr>
            <p:ph type="sldNum" sz="quarter" idx="12"/>
          </p:nvPr>
        </p:nvSpPr>
        <p:spPr/>
        <p:txBody>
          <a:bodyPr/>
          <a:lstStyle/>
          <a:p>
            <a:fld id="{4B52F17C-37B3-491B-9185-9AB126459A93}" type="slidenum">
              <a:rPr lang="de-DE" smtClean="0"/>
              <a:t>‹Nr.›</a:t>
            </a:fld>
            <a:endParaRPr lang="de-DE"/>
          </a:p>
        </p:txBody>
      </p:sp>
    </p:spTree>
    <p:extLst>
      <p:ext uri="{BB962C8B-B14F-4D97-AF65-F5344CB8AC3E}">
        <p14:creationId xmlns:p14="http://schemas.microsoft.com/office/powerpoint/2010/main" val="218886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68008-D671-1C66-A1AA-6BC23622CD0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D308400-3FCF-B661-9CE7-CBCC01C126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5FF1FE1-F58C-7D65-BE08-DDED1A414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6CBAEAD-DB6D-86D1-4F8A-65F794B29D9B}"/>
              </a:ext>
            </a:extLst>
          </p:cNvPr>
          <p:cNvSpPr>
            <a:spLocks noGrp="1"/>
          </p:cNvSpPr>
          <p:nvPr>
            <p:ph type="dt" sz="half" idx="10"/>
          </p:nvPr>
        </p:nvSpPr>
        <p:spPr/>
        <p:txBody>
          <a:bodyPr/>
          <a:lstStyle/>
          <a:p>
            <a:fld id="{7D8CDC8E-9B1E-4131-ACC3-6CC7EEA73574}" type="datetime1">
              <a:rPr lang="de-DE" smtClean="0"/>
              <a:t>19.09.2022</a:t>
            </a:fld>
            <a:endParaRPr lang="de-DE"/>
          </a:p>
        </p:txBody>
      </p:sp>
      <p:sp>
        <p:nvSpPr>
          <p:cNvPr id="6" name="Fußzeilenplatzhalter 5">
            <a:extLst>
              <a:ext uri="{FF2B5EF4-FFF2-40B4-BE49-F238E27FC236}">
                <a16:creationId xmlns:a16="http://schemas.microsoft.com/office/drawing/2014/main" id="{02969404-5071-90D4-3053-7926F7DBAD54}"/>
              </a:ext>
            </a:extLst>
          </p:cNvPr>
          <p:cNvSpPr>
            <a:spLocks noGrp="1"/>
          </p:cNvSpPr>
          <p:nvPr>
            <p:ph type="ftr" sz="quarter" idx="11"/>
          </p:nvPr>
        </p:nvSpPr>
        <p:spPr/>
        <p:txBody>
          <a:bodyPr/>
          <a:lstStyle/>
          <a:p>
            <a:r>
              <a:rPr lang="de-DE"/>
              <a:t>Felix Essbach | 3C | GDD</a:t>
            </a:r>
          </a:p>
        </p:txBody>
      </p:sp>
      <p:sp>
        <p:nvSpPr>
          <p:cNvPr id="7" name="Foliennummernplatzhalter 6">
            <a:extLst>
              <a:ext uri="{FF2B5EF4-FFF2-40B4-BE49-F238E27FC236}">
                <a16:creationId xmlns:a16="http://schemas.microsoft.com/office/drawing/2014/main" id="{40789744-4A38-97A3-7BF6-64F5578A031E}"/>
              </a:ext>
            </a:extLst>
          </p:cNvPr>
          <p:cNvSpPr>
            <a:spLocks noGrp="1"/>
          </p:cNvSpPr>
          <p:nvPr>
            <p:ph type="sldNum" sz="quarter" idx="12"/>
          </p:nvPr>
        </p:nvSpPr>
        <p:spPr/>
        <p:txBody>
          <a:bodyPr/>
          <a:lstStyle/>
          <a:p>
            <a:fld id="{4B52F17C-37B3-491B-9185-9AB126459A93}" type="slidenum">
              <a:rPr lang="de-DE" smtClean="0"/>
              <a:t>‹Nr.›</a:t>
            </a:fld>
            <a:endParaRPr lang="de-DE"/>
          </a:p>
        </p:txBody>
      </p:sp>
    </p:spTree>
    <p:extLst>
      <p:ext uri="{BB962C8B-B14F-4D97-AF65-F5344CB8AC3E}">
        <p14:creationId xmlns:p14="http://schemas.microsoft.com/office/powerpoint/2010/main" val="394841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41AE1D9-69DF-A35C-55A7-6D97E30B1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56C0B5B-4A30-DB3E-D2DD-99C2B6CE6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67B1FF9-D6E4-6980-83AE-FC494883D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6D6AE-C6A1-4F8D-AC20-0F7534622CB9}" type="datetime1">
              <a:rPr lang="de-DE" smtClean="0"/>
              <a:t>19.09.2022</a:t>
            </a:fld>
            <a:endParaRPr lang="de-DE"/>
          </a:p>
        </p:txBody>
      </p:sp>
      <p:sp>
        <p:nvSpPr>
          <p:cNvPr id="5" name="Fußzeilenplatzhalter 4">
            <a:extLst>
              <a:ext uri="{FF2B5EF4-FFF2-40B4-BE49-F238E27FC236}">
                <a16:creationId xmlns:a16="http://schemas.microsoft.com/office/drawing/2014/main" id="{DB334D20-4D8A-6B6B-19BC-20D1E38DA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Felix Essbach | 3C | GDD</a:t>
            </a:r>
          </a:p>
        </p:txBody>
      </p:sp>
      <p:sp>
        <p:nvSpPr>
          <p:cNvPr id="6" name="Foliennummernplatzhalter 5">
            <a:extLst>
              <a:ext uri="{FF2B5EF4-FFF2-40B4-BE49-F238E27FC236}">
                <a16:creationId xmlns:a16="http://schemas.microsoft.com/office/drawing/2014/main" id="{AD9A7538-279C-A9C3-30A3-ABB6F81B07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2F17C-37B3-491B-9185-9AB126459A93}" type="slidenum">
              <a:rPr lang="de-DE" smtClean="0"/>
              <a:t>‹Nr.›</a:t>
            </a:fld>
            <a:endParaRPr lang="de-DE"/>
          </a:p>
        </p:txBody>
      </p:sp>
    </p:spTree>
    <p:extLst>
      <p:ext uri="{BB962C8B-B14F-4D97-AF65-F5344CB8AC3E}">
        <p14:creationId xmlns:p14="http://schemas.microsoft.com/office/powerpoint/2010/main" val="249987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5B69CFA9-BDA4-3D7D-F647-2C31D234B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017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5AB3043-8C80-34A2-483E-F22E6A8D2EC7}"/>
              </a:ext>
            </a:extLst>
          </p:cNvPr>
          <p:cNvSpPr txBox="1"/>
          <p:nvPr/>
        </p:nvSpPr>
        <p:spPr>
          <a:xfrm>
            <a:off x="219075" y="334743"/>
            <a:ext cx="4751622" cy="646331"/>
          </a:xfrm>
          <a:prstGeom prst="rect">
            <a:avLst/>
          </a:prstGeom>
          <a:noFill/>
        </p:spPr>
        <p:txBody>
          <a:bodyPr wrap="none" rtlCol="0">
            <a:spAutoFit/>
          </a:bodyPr>
          <a:lstStyle/>
          <a:p>
            <a:r>
              <a:rPr lang="de-DE" sz="3600" dirty="0">
                <a:solidFill>
                  <a:schemeClr val="bg1"/>
                </a:solidFill>
                <a:latin typeface="Aharoni" panose="02010803020104030203" pitchFamily="2" charset="-79"/>
                <a:cs typeface="Aharoni" panose="02010803020104030203" pitchFamily="2" charset="-79"/>
              </a:rPr>
              <a:t>CONCEPT – </a:t>
            </a:r>
            <a:r>
              <a:rPr lang="de-DE" sz="3600" dirty="0">
                <a:ln>
                  <a:solidFill>
                    <a:schemeClr val="bg1">
                      <a:lumMod val="65000"/>
                    </a:schemeClr>
                  </a:solidFill>
                </a:ln>
                <a:noFill/>
                <a:latin typeface="Aharoni" panose="02010803020104030203" pitchFamily="2" charset="-79"/>
                <a:cs typeface="Aharoni" panose="02010803020104030203" pitchFamily="2" charset="-79"/>
              </a:rPr>
              <a:t>GENERAL</a:t>
            </a:r>
          </a:p>
        </p:txBody>
      </p:sp>
      <p:pic>
        <p:nvPicPr>
          <p:cNvPr id="3" name="Grafik 2">
            <a:extLst>
              <a:ext uri="{FF2B5EF4-FFF2-40B4-BE49-F238E27FC236}">
                <a16:creationId xmlns:a16="http://schemas.microsoft.com/office/drawing/2014/main" id="{9A8752A8-9D25-8556-46EA-7CB3B7DDD02D}"/>
              </a:ext>
            </a:extLst>
          </p:cNvPr>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6837" y="4865915"/>
            <a:ext cx="2554571" cy="1436946"/>
          </a:xfrm>
          <a:prstGeom prst="rect">
            <a:avLst/>
          </a:prstGeom>
        </p:spPr>
      </p:pic>
      <p:grpSp>
        <p:nvGrpSpPr>
          <p:cNvPr id="35" name="Gruppieren 34">
            <a:extLst>
              <a:ext uri="{FF2B5EF4-FFF2-40B4-BE49-F238E27FC236}">
                <a16:creationId xmlns:a16="http://schemas.microsoft.com/office/drawing/2014/main" id="{F30BB986-9629-FF0B-0E96-FBF09C2ED496}"/>
              </a:ext>
            </a:extLst>
          </p:cNvPr>
          <p:cNvGrpSpPr/>
          <p:nvPr/>
        </p:nvGrpSpPr>
        <p:grpSpPr>
          <a:xfrm>
            <a:off x="219075" y="1610828"/>
            <a:ext cx="6629253" cy="2841464"/>
            <a:chOff x="2781374" y="2008268"/>
            <a:chExt cx="6629253" cy="2841464"/>
          </a:xfrm>
        </p:grpSpPr>
        <p:grpSp>
          <p:nvGrpSpPr>
            <p:cNvPr id="34" name="Gruppieren 33">
              <a:extLst>
                <a:ext uri="{FF2B5EF4-FFF2-40B4-BE49-F238E27FC236}">
                  <a16:creationId xmlns:a16="http://schemas.microsoft.com/office/drawing/2014/main" id="{446CD8CD-C5E1-B7F8-1E1F-69BDCF185BF2}"/>
                </a:ext>
              </a:extLst>
            </p:cNvPr>
            <p:cNvGrpSpPr/>
            <p:nvPr/>
          </p:nvGrpSpPr>
          <p:grpSpPr>
            <a:xfrm>
              <a:off x="2781374" y="2008268"/>
              <a:ext cx="6628239" cy="461665"/>
              <a:chOff x="2781374" y="2008268"/>
              <a:chExt cx="6628239" cy="461665"/>
            </a:xfrm>
          </p:grpSpPr>
          <p:sp>
            <p:nvSpPr>
              <p:cNvPr id="17" name="Textfeld 16">
                <a:extLst>
                  <a:ext uri="{FF2B5EF4-FFF2-40B4-BE49-F238E27FC236}">
                    <a16:creationId xmlns:a16="http://schemas.microsoft.com/office/drawing/2014/main" id="{9EF79BF7-DBA6-7C72-FF61-16EA164FE40C}"/>
                  </a:ext>
                </a:extLst>
              </p:cNvPr>
              <p:cNvSpPr txBox="1"/>
              <p:nvPr/>
            </p:nvSpPr>
            <p:spPr>
              <a:xfrm>
                <a:off x="6812387" y="2078038"/>
                <a:ext cx="371082" cy="276999"/>
              </a:xfrm>
              <a:custGeom>
                <a:avLst/>
                <a:gdLst>
                  <a:gd name="connsiteX0" fmla="*/ 0 w 371082"/>
                  <a:gd name="connsiteY0" fmla="*/ 0 h 276999"/>
                  <a:gd name="connsiteX1" fmla="*/ 371082 w 371082"/>
                  <a:gd name="connsiteY1" fmla="*/ 0 h 276999"/>
                  <a:gd name="connsiteX2" fmla="*/ 371082 w 371082"/>
                  <a:gd name="connsiteY2" fmla="*/ 276999 h 276999"/>
                  <a:gd name="connsiteX3" fmla="*/ 0 w 371082"/>
                  <a:gd name="connsiteY3" fmla="*/ 276999 h 276999"/>
                  <a:gd name="connsiteX4" fmla="*/ 0 w 371082"/>
                  <a:gd name="connsiteY4" fmla="*/ 0 h 27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82" h="276999" extrusionOk="0">
                    <a:moveTo>
                      <a:pt x="0" y="0"/>
                    </a:moveTo>
                    <a:cubicBezTo>
                      <a:pt x="182371" y="10540"/>
                      <a:pt x="235613" y="11166"/>
                      <a:pt x="371082" y="0"/>
                    </a:cubicBezTo>
                    <a:cubicBezTo>
                      <a:pt x="384143" y="131128"/>
                      <a:pt x="359282" y="149250"/>
                      <a:pt x="371082" y="276999"/>
                    </a:cubicBezTo>
                    <a:cubicBezTo>
                      <a:pt x="271210" y="285759"/>
                      <a:pt x="81613" y="283273"/>
                      <a:pt x="0" y="276999"/>
                    </a:cubicBezTo>
                    <a:cubicBezTo>
                      <a:pt x="1680" y="172750"/>
                      <a:pt x="1216" y="86044"/>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597632686">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1200" dirty="0">
                    <a:solidFill>
                      <a:schemeClr val="bg1"/>
                    </a:solidFill>
                    <a:latin typeface="Dosis ExtraLight" pitchFamily="2" charset="0"/>
                  </a:rPr>
                  <a:t>3D</a:t>
                </a:r>
                <a:endParaRPr lang="de-DE" sz="1600" dirty="0">
                  <a:solidFill>
                    <a:schemeClr val="bg1"/>
                  </a:solidFill>
                  <a:latin typeface="Dosis ExtraLight" pitchFamily="2" charset="0"/>
                </a:endParaRPr>
              </a:p>
            </p:txBody>
          </p:sp>
          <p:sp>
            <p:nvSpPr>
              <p:cNvPr id="18" name="Textfeld 17">
                <a:extLst>
                  <a:ext uri="{FF2B5EF4-FFF2-40B4-BE49-F238E27FC236}">
                    <a16:creationId xmlns:a16="http://schemas.microsoft.com/office/drawing/2014/main" id="{889099AC-F557-E2F4-35BA-F6E943679601}"/>
                  </a:ext>
                </a:extLst>
              </p:cNvPr>
              <p:cNvSpPr txBox="1"/>
              <p:nvPr/>
            </p:nvSpPr>
            <p:spPr>
              <a:xfrm>
                <a:off x="7243915" y="2078041"/>
                <a:ext cx="898260" cy="276999"/>
              </a:xfrm>
              <a:custGeom>
                <a:avLst/>
                <a:gdLst>
                  <a:gd name="connsiteX0" fmla="*/ 0 w 898260"/>
                  <a:gd name="connsiteY0" fmla="*/ 0 h 276999"/>
                  <a:gd name="connsiteX1" fmla="*/ 431165 w 898260"/>
                  <a:gd name="connsiteY1" fmla="*/ 0 h 276999"/>
                  <a:gd name="connsiteX2" fmla="*/ 898260 w 898260"/>
                  <a:gd name="connsiteY2" fmla="*/ 0 h 276999"/>
                  <a:gd name="connsiteX3" fmla="*/ 898260 w 898260"/>
                  <a:gd name="connsiteY3" fmla="*/ 276999 h 276999"/>
                  <a:gd name="connsiteX4" fmla="*/ 431165 w 898260"/>
                  <a:gd name="connsiteY4" fmla="*/ 276999 h 276999"/>
                  <a:gd name="connsiteX5" fmla="*/ 0 w 898260"/>
                  <a:gd name="connsiteY5" fmla="*/ 276999 h 276999"/>
                  <a:gd name="connsiteX6" fmla="*/ 0 w 898260"/>
                  <a:gd name="connsiteY6"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260" h="276999" extrusionOk="0">
                    <a:moveTo>
                      <a:pt x="0" y="0"/>
                    </a:moveTo>
                    <a:cubicBezTo>
                      <a:pt x="147659" y="7077"/>
                      <a:pt x="298815" y="14419"/>
                      <a:pt x="431165" y="0"/>
                    </a:cubicBezTo>
                    <a:cubicBezTo>
                      <a:pt x="563515" y="-14419"/>
                      <a:pt x="775846" y="-668"/>
                      <a:pt x="898260" y="0"/>
                    </a:cubicBezTo>
                    <a:cubicBezTo>
                      <a:pt x="909262" y="105013"/>
                      <a:pt x="886776" y="220368"/>
                      <a:pt x="898260" y="276999"/>
                    </a:cubicBezTo>
                    <a:cubicBezTo>
                      <a:pt x="673291" y="286560"/>
                      <a:pt x="635121" y="267723"/>
                      <a:pt x="431165" y="276999"/>
                    </a:cubicBezTo>
                    <a:cubicBezTo>
                      <a:pt x="227210" y="286275"/>
                      <a:pt x="197840" y="293354"/>
                      <a:pt x="0" y="276999"/>
                    </a:cubicBezTo>
                    <a:cubicBezTo>
                      <a:pt x="-11394" y="142526"/>
                      <a:pt x="12809" y="106966"/>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1178506361">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1200" dirty="0" err="1">
                    <a:solidFill>
                      <a:schemeClr val="bg1"/>
                    </a:solidFill>
                    <a:latin typeface="Dosis ExtraLight" pitchFamily="2" charset="0"/>
                  </a:rPr>
                  <a:t>Jump‘n‘Run</a:t>
                </a:r>
                <a:endParaRPr lang="de-DE" sz="1600" dirty="0">
                  <a:solidFill>
                    <a:schemeClr val="bg1"/>
                  </a:solidFill>
                  <a:latin typeface="Dosis ExtraLight" pitchFamily="2" charset="0"/>
                </a:endParaRPr>
              </a:p>
            </p:txBody>
          </p:sp>
          <p:sp>
            <p:nvSpPr>
              <p:cNvPr id="19" name="Textfeld 18">
                <a:extLst>
                  <a:ext uri="{FF2B5EF4-FFF2-40B4-BE49-F238E27FC236}">
                    <a16:creationId xmlns:a16="http://schemas.microsoft.com/office/drawing/2014/main" id="{F1488182-9A99-7E84-011F-DA5198A27EA9}"/>
                  </a:ext>
                </a:extLst>
              </p:cNvPr>
              <p:cNvSpPr txBox="1"/>
              <p:nvPr/>
            </p:nvSpPr>
            <p:spPr>
              <a:xfrm>
                <a:off x="8202621" y="2078041"/>
                <a:ext cx="1206992" cy="276999"/>
              </a:xfrm>
              <a:custGeom>
                <a:avLst/>
                <a:gdLst>
                  <a:gd name="connsiteX0" fmla="*/ 0 w 1206992"/>
                  <a:gd name="connsiteY0" fmla="*/ 0 h 276999"/>
                  <a:gd name="connsiteX1" fmla="*/ 591426 w 1206992"/>
                  <a:gd name="connsiteY1" fmla="*/ 0 h 276999"/>
                  <a:gd name="connsiteX2" fmla="*/ 1206992 w 1206992"/>
                  <a:gd name="connsiteY2" fmla="*/ 0 h 276999"/>
                  <a:gd name="connsiteX3" fmla="*/ 1206992 w 1206992"/>
                  <a:gd name="connsiteY3" fmla="*/ 276999 h 276999"/>
                  <a:gd name="connsiteX4" fmla="*/ 591426 w 1206992"/>
                  <a:gd name="connsiteY4" fmla="*/ 276999 h 276999"/>
                  <a:gd name="connsiteX5" fmla="*/ 0 w 1206992"/>
                  <a:gd name="connsiteY5" fmla="*/ 276999 h 276999"/>
                  <a:gd name="connsiteX6" fmla="*/ 0 w 1206992"/>
                  <a:gd name="connsiteY6"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992" h="276999" extrusionOk="0">
                    <a:moveTo>
                      <a:pt x="0" y="0"/>
                    </a:moveTo>
                    <a:cubicBezTo>
                      <a:pt x="272425" y="18427"/>
                      <a:pt x="336016" y="-27577"/>
                      <a:pt x="591426" y="0"/>
                    </a:cubicBezTo>
                    <a:cubicBezTo>
                      <a:pt x="846836" y="27577"/>
                      <a:pt x="959624" y="30426"/>
                      <a:pt x="1206992" y="0"/>
                    </a:cubicBezTo>
                    <a:cubicBezTo>
                      <a:pt x="1208428" y="93585"/>
                      <a:pt x="1220099" y="211530"/>
                      <a:pt x="1206992" y="276999"/>
                    </a:cubicBezTo>
                    <a:cubicBezTo>
                      <a:pt x="901789" y="305670"/>
                      <a:pt x="888972" y="284582"/>
                      <a:pt x="591426" y="276999"/>
                    </a:cubicBezTo>
                    <a:cubicBezTo>
                      <a:pt x="293880" y="269416"/>
                      <a:pt x="228276" y="262884"/>
                      <a:pt x="0" y="276999"/>
                    </a:cubicBezTo>
                    <a:cubicBezTo>
                      <a:pt x="7136" y="194159"/>
                      <a:pt x="-8055" y="109483"/>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3341223932">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1200" dirty="0">
                    <a:solidFill>
                      <a:schemeClr val="bg1"/>
                    </a:solidFill>
                    <a:latin typeface="Dosis ExtraLight" pitchFamily="2" charset="0"/>
                  </a:rPr>
                  <a:t>Single </a:t>
                </a:r>
                <a:r>
                  <a:rPr lang="de-DE" sz="1200" dirty="0" err="1">
                    <a:solidFill>
                      <a:schemeClr val="bg1"/>
                    </a:solidFill>
                    <a:latin typeface="Dosis ExtraLight" pitchFamily="2" charset="0"/>
                  </a:rPr>
                  <a:t>Platformer</a:t>
                </a:r>
                <a:endParaRPr lang="de-DE" sz="1600" dirty="0">
                  <a:solidFill>
                    <a:schemeClr val="bg1"/>
                  </a:solidFill>
                  <a:latin typeface="Dosis ExtraLight" pitchFamily="2" charset="0"/>
                </a:endParaRPr>
              </a:p>
            </p:txBody>
          </p:sp>
          <p:sp>
            <p:nvSpPr>
              <p:cNvPr id="20" name="Textfeld 19">
                <a:extLst>
                  <a:ext uri="{FF2B5EF4-FFF2-40B4-BE49-F238E27FC236}">
                    <a16:creationId xmlns:a16="http://schemas.microsoft.com/office/drawing/2014/main" id="{5A6B78AA-C3C7-7BF9-A427-2DBA8734F878}"/>
                  </a:ext>
                </a:extLst>
              </p:cNvPr>
              <p:cNvSpPr txBox="1"/>
              <p:nvPr/>
            </p:nvSpPr>
            <p:spPr>
              <a:xfrm>
                <a:off x="2781374" y="2008268"/>
                <a:ext cx="1167287" cy="461665"/>
              </a:xfrm>
              <a:prstGeom prst="rect">
                <a:avLst/>
              </a:prstGeom>
              <a:noFill/>
            </p:spPr>
            <p:txBody>
              <a:bodyPr wrap="square" rtlCol="0">
                <a:spAutoFit/>
              </a:bodyPr>
              <a:lstStyle/>
              <a:p>
                <a:r>
                  <a:rPr lang="de-DE" sz="2400" dirty="0">
                    <a:ln w="3175">
                      <a:solidFill>
                        <a:schemeClr val="bg1"/>
                      </a:solidFill>
                    </a:ln>
                    <a:noFill/>
                    <a:latin typeface="Aharoni" panose="02010803020104030203" pitchFamily="2" charset="-79"/>
                    <a:cs typeface="Aharoni" panose="02010803020104030203" pitchFamily="2" charset="-79"/>
                  </a:rPr>
                  <a:t>GENRE</a:t>
                </a:r>
              </a:p>
            </p:txBody>
          </p:sp>
        </p:grpSp>
        <p:sp>
          <p:nvSpPr>
            <p:cNvPr id="21" name="Textfeld 20">
              <a:extLst>
                <a:ext uri="{FF2B5EF4-FFF2-40B4-BE49-F238E27FC236}">
                  <a16:creationId xmlns:a16="http://schemas.microsoft.com/office/drawing/2014/main" id="{5DDDA280-6402-D8D1-53B7-00E1675AB3BF}"/>
                </a:ext>
              </a:extLst>
            </p:cNvPr>
            <p:cNvSpPr txBox="1"/>
            <p:nvPr/>
          </p:nvSpPr>
          <p:spPr>
            <a:xfrm>
              <a:off x="2781374" y="2804798"/>
              <a:ext cx="3111574" cy="461665"/>
            </a:xfrm>
            <a:prstGeom prst="rect">
              <a:avLst/>
            </a:prstGeom>
            <a:noFill/>
          </p:spPr>
          <p:txBody>
            <a:bodyPr wrap="square" rtlCol="0">
              <a:spAutoFit/>
            </a:bodyPr>
            <a:lstStyle/>
            <a:p>
              <a:r>
                <a:rPr lang="de-DE" sz="2400" dirty="0">
                  <a:ln w="3175">
                    <a:solidFill>
                      <a:schemeClr val="bg1"/>
                    </a:solidFill>
                  </a:ln>
                  <a:noFill/>
                  <a:latin typeface="Aharoni" panose="02010803020104030203" pitchFamily="2" charset="-79"/>
                  <a:cs typeface="Aharoni" panose="02010803020104030203" pitchFamily="2" charset="-79"/>
                </a:rPr>
                <a:t>NARRATIVE THEMES</a:t>
              </a:r>
            </a:p>
          </p:txBody>
        </p:sp>
        <p:sp>
          <p:nvSpPr>
            <p:cNvPr id="22" name="Textfeld 21">
              <a:extLst>
                <a:ext uri="{FF2B5EF4-FFF2-40B4-BE49-F238E27FC236}">
                  <a16:creationId xmlns:a16="http://schemas.microsoft.com/office/drawing/2014/main" id="{1A437F92-0D3D-A2C2-704B-C45CCC4244D5}"/>
                </a:ext>
              </a:extLst>
            </p:cNvPr>
            <p:cNvSpPr txBox="1"/>
            <p:nvPr/>
          </p:nvSpPr>
          <p:spPr>
            <a:xfrm>
              <a:off x="6812387" y="2897136"/>
              <a:ext cx="649537" cy="276999"/>
            </a:xfrm>
            <a:custGeom>
              <a:avLst/>
              <a:gdLst>
                <a:gd name="connsiteX0" fmla="*/ 0 w 649537"/>
                <a:gd name="connsiteY0" fmla="*/ 0 h 276999"/>
                <a:gd name="connsiteX1" fmla="*/ 649537 w 649537"/>
                <a:gd name="connsiteY1" fmla="*/ 0 h 276999"/>
                <a:gd name="connsiteX2" fmla="*/ 649537 w 649537"/>
                <a:gd name="connsiteY2" fmla="*/ 276999 h 276999"/>
                <a:gd name="connsiteX3" fmla="*/ 0 w 649537"/>
                <a:gd name="connsiteY3" fmla="*/ 276999 h 276999"/>
                <a:gd name="connsiteX4" fmla="*/ 0 w 649537"/>
                <a:gd name="connsiteY4" fmla="*/ 0 h 27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537" h="276999" extrusionOk="0">
                  <a:moveTo>
                    <a:pt x="0" y="0"/>
                  </a:moveTo>
                  <a:cubicBezTo>
                    <a:pt x="269311" y="30303"/>
                    <a:pt x="481328" y="-1977"/>
                    <a:pt x="649537" y="0"/>
                  </a:cubicBezTo>
                  <a:cubicBezTo>
                    <a:pt x="637465" y="115758"/>
                    <a:pt x="638111" y="156649"/>
                    <a:pt x="649537" y="276999"/>
                  </a:cubicBezTo>
                  <a:cubicBezTo>
                    <a:pt x="489154" y="302115"/>
                    <a:pt x="300535" y="264483"/>
                    <a:pt x="0" y="276999"/>
                  </a:cubicBezTo>
                  <a:cubicBezTo>
                    <a:pt x="10741" y="155641"/>
                    <a:pt x="12473" y="94575"/>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3615656026">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none" rtlCol="0">
              <a:spAutoFit/>
            </a:bodyPr>
            <a:lstStyle/>
            <a:p>
              <a:pPr algn="ctr"/>
              <a:r>
                <a:rPr lang="de-DE" sz="1200" dirty="0">
                  <a:solidFill>
                    <a:schemeClr val="bg1"/>
                  </a:solidFill>
                  <a:latin typeface="Dosis ExtraLight" pitchFamily="2" charset="0"/>
                </a:rPr>
                <a:t>Isolation</a:t>
              </a:r>
              <a:endParaRPr lang="de-DE" sz="1600" dirty="0">
                <a:solidFill>
                  <a:schemeClr val="bg1"/>
                </a:solidFill>
                <a:latin typeface="Dosis ExtraLight" pitchFamily="2" charset="0"/>
              </a:endParaRPr>
            </a:p>
          </p:txBody>
        </p:sp>
        <p:sp>
          <p:nvSpPr>
            <p:cNvPr id="23" name="Textfeld 22">
              <a:extLst>
                <a:ext uri="{FF2B5EF4-FFF2-40B4-BE49-F238E27FC236}">
                  <a16:creationId xmlns:a16="http://schemas.microsoft.com/office/drawing/2014/main" id="{8DDA7EF4-0A33-6AD0-FE48-1C1CC9E40FC9}"/>
                </a:ext>
              </a:extLst>
            </p:cNvPr>
            <p:cNvSpPr txBox="1"/>
            <p:nvPr/>
          </p:nvSpPr>
          <p:spPr>
            <a:xfrm>
              <a:off x="7532996" y="2897136"/>
              <a:ext cx="1009555" cy="276999"/>
            </a:xfrm>
            <a:custGeom>
              <a:avLst/>
              <a:gdLst>
                <a:gd name="connsiteX0" fmla="*/ 0 w 1009555"/>
                <a:gd name="connsiteY0" fmla="*/ 0 h 276999"/>
                <a:gd name="connsiteX1" fmla="*/ 474491 w 1009555"/>
                <a:gd name="connsiteY1" fmla="*/ 0 h 276999"/>
                <a:gd name="connsiteX2" fmla="*/ 1009555 w 1009555"/>
                <a:gd name="connsiteY2" fmla="*/ 0 h 276999"/>
                <a:gd name="connsiteX3" fmla="*/ 1009555 w 1009555"/>
                <a:gd name="connsiteY3" fmla="*/ 276999 h 276999"/>
                <a:gd name="connsiteX4" fmla="*/ 535064 w 1009555"/>
                <a:gd name="connsiteY4" fmla="*/ 276999 h 276999"/>
                <a:gd name="connsiteX5" fmla="*/ 0 w 1009555"/>
                <a:gd name="connsiteY5" fmla="*/ 276999 h 276999"/>
                <a:gd name="connsiteX6" fmla="*/ 0 w 1009555"/>
                <a:gd name="connsiteY6"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555" h="276999" extrusionOk="0">
                  <a:moveTo>
                    <a:pt x="0" y="0"/>
                  </a:moveTo>
                  <a:cubicBezTo>
                    <a:pt x="204341" y="20755"/>
                    <a:pt x="263506" y="-22352"/>
                    <a:pt x="474491" y="0"/>
                  </a:cubicBezTo>
                  <a:cubicBezTo>
                    <a:pt x="685476" y="22352"/>
                    <a:pt x="807530" y="24505"/>
                    <a:pt x="1009555" y="0"/>
                  </a:cubicBezTo>
                  <a:cubicBezTo>
                    <a:pt x="1015503" y="98102"/>
                    <a:pt x="1017808" y="142015"/>
                    <a:pt x="1009555" y="276999"/>
                  </a:cubicBezTo>
                  <a:cubicBezTo>
                    <a:pt x="891618" y="279981"/>
                    <a:pt x="669444" y="259236"/>
                    <a:pt x="535064" y="276999"/>
                  </a:cubicBezTo>
                  <a:cubicBezTo>
                    <a:pt x="400684" y="294762"/>
                    <a:pt x="176327" y="276677"/>
                    <a:pt x="0" y="276999"/>
                  </a:cubicBezTo>
                  <a:cubicBezTo>
                    <a:pt x="-3396" y="177373"/>
                    <a:pt x="2656" y="64490"/>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3407026641">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1200" dirty="0">
                  <a:solidFill>
                    <a:schemeClr val="bg1"/>
                  </a:solidFill>
                  <a:latin typeface="Dosis ExtraLight" pitchFamily="2" charset="0"/>
                </a:rPr>
                <a:t>Desperation</a:t>
              </a:r>
              <a:endParaRPr lang="de-DE" sz="1600" dirty="0">
                <a:solidFill>
                  <a:schemeClr val="bg1"/>
                </a:solidFill>
                <a:latin typeface="Dosis ExtraLight" pitchFamily="2" charset="0"/>
              </a:endParaRPr>
            </a:p>
          </p:txBody>
        </p:sp>
        <p:sp>
          <p:nvSpPr>
            <p:cNvPr id="24" name="Textfeld 23">
              <a:extLst>
                <a:ext uri="{FF2B5EF4-FFF2-40B4-BE49-F238E27FC236}">
                  <a16:creationId xmlns:a16="http://schemas.microsoft.com/office/drawing/2014/main" id="{4681B393-0854-335D-C3FF-C3CC5A5C8248}"/>
                </a:ext>
              </a:extLst>
            </p:cNvPr>
            <p:cNvSpPr txBox="1"/>
            <p:nvPr/>
          </p:nvSpPr>
          <p:spPr>
            <a:xfrm>
              <a:off x="8613623" y="2899357"/>
              <a:ext cx="797004" cy="276999"/>
            </a:xfrm>
            <a:custGeom>
              <a:avLst/>
              <a:gdLst>
                <a:gd name="connsiteX0" fmla="*/ 0 w 797004"/>
                <a:gd name="connsiteY0" fmla="*/ 0 h 276999"/>
                <a:gd name="connsiteX1" fmla="*/ 398502 w 797004"/>
                <a:gd name="connsiteY1" fmla="*/ 0 h 276999"/>
                <a:gd name="connsiteX2" fmla="*/ 797004 w 797004"/>
                <a:gd name="connsiteY2" fmla="*/ 0 h 276999"/>
                <a:gd name="connsiteX3" fmla="*/ 797004 w 797004"/>
                <a:gd name="connsiteY3" fmla="*/ 276999 h 276999"/>
                <a:gd name="connsiteX4" fmla="*/ 414442 w 797004"/>
                <a:gd name="connsiteY4" fmla="*/ 276999 h 276999"/>
                <a:gd name="connsiteX5" fmla="*/ 0 w 797004"/>
                <a:gd name="connsiteY5" fmla="*/ 276999 h 276999"/>
                <a:gd name="connsiteX6" fmla="*/ 0 w 797004"/>
                <a:gd name="connsiteY6"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004" h="276999" extrusionOk="0">
                  <a:moveTo>
                    <a:pt x="0" y="0"/>
                  </a:moveTo>
                  <a:cubicBezTo>
                    <a:pt x="146778" y="-14380"/>
                    <a:pt x="252280" y="5466"/>
                    <a:pt x="398502" y="0"/>
                  </a:cubicBezTo>
                  <a:cubicBezTo>
                    <a:pt x="544724" y="-5466"/>
                    <a:pt x="601054" y="2878"/>
                    <a:pt x="797004" y="0"/>
                  </a:cubicBezTo>
                  <a:cubicBezTo>
                    <a:pt x="783914" y="81777"/>
                    <a:pt x="785218" y="153433"/>
                    <a:pt x="797004" y="276999"/>
                  </a:cubicBezTo>
                  <a:cubicBezTo>
                    <a:pt x="635499" y="291111"/>
                    <a:pt x="500953" y="289023"/>
                    <a:pt x="414442" y="276999"/>
                  </a:cubicBezTo>
                  <a:cubicBezTo>
                    <a:pt x="327931" y="264975"/>
                    <a:pt x="143010" y="295639"/>
                    <a:pt x="0" y="276999"/>
                  </a:cubicBezTo>
                  <a:cubicBezTo>
                    <a:pt x="-2932" y="219499"/>
                    <a:pt x="-12512" y="74466"/>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3397462957">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1200" dirty="0">
                  <a:solidFill>
                    <a:schemeClr val="bg1"/>
                  </a:solidFill>
                  <a:latin typeface="Dosis ExtraLight" pitchFamily="2" charset="0"/>
                </a:rPr>
                <a:t>Survival</a:t>
              </a:r>
              <a:endParaRPr lang="de-DE" sz="1600" dirty="0">
                <a:solidFill>
                  <a:schemeClr val="bg1"/>
                </a:solidFill>
                <a:latin typeface="Dosis ExtraLight" pitchFamily="2" charset="0"/>
              </a:endParaRPr>
            </a:p>
          </p:txBody>
        </p:sp>
        <p:sp>
          <p:nvSpPr>
            <p:cNvPr id="25" name="Textfeld 24">
              <a:extLst>
                <a:ext uri="{FF2B5EF4-FFF2-40B4-BE49-F238E27FC236}">
                  <a16:creationId xmlns:a16="http://schemas.microsoft.com/office/drawing/2014/main" id="{DCD2EBE5-9E19-DEDA-5EE6-24B7E974B101}"/>
                </a:ext>
              </a:extLst>
            </p:cNvPr>
            <p:cNvSpPr txBox="1"/>
            <p:nvPr/>
          </p:nvSpPr>
          <p:spPr>
            <a:xfrm>
              <a:off x="2781374" y="3599269"/>
              <a:ext cx="1501203" cy="461665"/>
            </a:xfrm>
            <a:prstGeom prst="rect">
              <a:avLst/>
            </a:prstGeom>
            <a:noFill/>
          </p:spPr>
          <p:txBody>
            <a:bodyPr wrap="square" rtlCol="0">
              <a:spAutoFit/>
            </a:bodyPr>
            <a:lstStyle/>
            <a:p>
              <a:r>
                <a:rPr lang="de-DE" sz="2400" dirty="0">
                  <a:ln w="3175">
                    <a:solidFill>
                      <a:schemeClr val="bg1"/>
                    </a:solidFill>
                  </a:ln>
                  <a:noFill/>
                  <a:latin typeface="Aharoni" panose="02010803020104030203" pitchFamily="2" charset="-79"/>
                  <a:cs typeface="Aharoni" panose="02010803020104030203" pitchFamily="2" charset="-79"/>
                </a:rPr>
                <a:t>SETTING</a:t>
              </a:r>
            </a:p>
          </p:txBody>
        </p:sp>
        <p:sp>
          <p:nvSpPr>
            <p:cNvPr id="26" name="Textfeld 25">
              <a:extLst>
                <a:ext uri="{FF2B5EF4-FFF2-40B4-BE49-F238E27FC236}">
                  <a16:creationId xmlns:a16="http://schemas.microsoft.com/office/drawing/2014/main" id="{4EAB3889-E2CE-7AEF-951F-CA0C5E487A96}"/>
                </a:ext>
              </a:extLst>
            </p:cNvPr>
            <p:cNvSpPr txBox="1"/>
            <p:nvPr/>
          </p:nvSpPr>
          <p:spPr>
            <a:xfrm>
              <a:off x="6812387" y="3686156"/>
              <a:ext cx="431528" cy="276999"/>
            </a:xfrm>
            <a:custGeom>
              <a:avLst/>
              <a:gdLst>
                <a:gd name="connsiteX0" fmla="*/ 0 w 431528"/>
                <a:gd name="connsiteY0" fmla="*/ 0 h 276999"/>
                <a:gd name="connsiteX1" fmla="*/ 431528 w 431528"/>
                <a:gd name="connsiteY1" fmla="*/ 0 h 276999"/>
                <a:gd name="connsiteX2" fmla="*/ 431528 w 431528"/>
                <a:gd name="connsiteY2" fmla="*/ 276999 h 276999"/>
                <a:gd name="connsiteX3" fmla="*/ 0 w 431528"/>
                <a:gd name="connsiteY3" fmla="*/ 276999 h 276999"/>
                <a:gd name="connsiteX4" fmla="*/ 0 w 431528"/>
                <a:gd name="connsiteY4" fmla="*/ 0 h 27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8" h="276999" extrusionOk="0">
                  <a:moveTo>
                    <a:pt x="0" y="0"/>
                  </a:moveTo>
                  <a:cubicBezTo>
                    <a:pt x="199622" y="4381"/>
                    <a:pt x="333429" y="20235"/>
                    <a:pt x="431528" y="0"/>
                  </a:cubicBezTo>
                  <a:cubicBezTo>
                    <a:pt x="425857" y="135623"/>
                    <a:pt x="432900" y="181041"/>
                    <a:pt x="431528" y="276999"/>
                  </a:cubicBezTo>
                  <a:cubicBezTo>
                    <a:pt x="318636" y="283894"/>
                    <a:pt x="127771" y="268119"/>
                    <a:pt x="0" y="276999"/>
                  </a:cubicBezTo>
                  <a:cubicBezTo>
                    <a:pt x="1296" y="201018"/>
                    <a:pt x="-11078" y="84087"/>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3477000943">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none" rtlCol="0">
              <a:spAutoFit/>
            </a:bodyPr>
            <a:lstStyle/>
            <a:p>
              <a:pPr algn="ctr"/>
              <a:r>
                <a:rPr lang="de-DE" sz="1200" dirty="0">
                  <a:solidFill>
                    <a:schemeClr val="bg1"/>
                  </a:solidFill>
                  <a:latin typeface="Dosis ExtraLight" pitchFamily="2" charset="0"/>
                </a:rPr>
                <a:t>Cold</a:t>
              </a:r>
              <a:endParaRPr lang="de-DE" sz="1600" dirty="0">
                <a:solidFill>
                  <a:schemeClr val="bg1"/>
                </a:solidFill>
                <a:latin typeface="Dosis ExtraLight" pitchFamily="2" charset="0"/>
              </a:endParaRPr>
            </a:p>
          </p:txBody>
        </p:sp>
        <p:sp>
          <p:nvSpPr>
            <p:cNvPr id="27" name="Textfeld 26">
              <a:extLst>
                <a:ext uri="{FF2B5EF4-FFF2-40B4-BE49-F238E27FC236}">
                  <a16:creationId xmlns:a16="http://schemas.microsoft.com/office/drawing/2014/main" id="{DF34FF22-2827-0141-6890-D225F43BF11C}"/>
                </a:ext>
              </a:extLst>
            </p:cNvPr>
            <p:cNvSpPr txBox="1"/>
            <p:nvPr/>
          </p:nvSpPr>
          <p:spPr>
            <a:xfrm>
              <a:off x="7301691" y="3689906"/>
              <a:ext cx="649538" cy="276999"/>
            </a:xfrm>
            <a:custGeom>
              <a:avLst/>
              <a:gdLst>
                <a:gd name="connsiteX0" fmla="*/ 0 w 649538"/>
                <a:gd name="connsiteY0" fmla="*/ 0 h 276999"/>
                <a:gd name="connsiteX1" fmla="*/ 649538 w 649538"/>
                <a:gd name="connsiteY1" fmla="*/ 0 h 276999"/>
                <a:gd name="connsiteX2" fmla="*/ 649538 w 649538"/>
                <a:gd name="connsiteY2" fmla="*/ 276999 h 276999"/>
                <a:gd name="connsiteX3" fmla="*/ 0 w 649538"/>
                <a:gd name="connsiteY3" fmla="*/ 276999 h 276999"/>
                <a:gd name="connsiteX4" fmla="*/ 0 w 649538"/>
                <a:gd name="connsiteY4" fmla="*/ 0 h 27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538" h="276999" extrusionOk="0">
                  <a:moveTo>
                    <a:pt x="0" y="0"/>
                  </a:moveTo>
                  <a:cubicBezTo>
                    <a:pt x="277178" y="5330"/>
                    <a:pt x="339857" y="-13833"/>
                    <a:pt x="649538" y="0"/>
                  </a:cubicBezTo>
                  <a:cubicBezTo>
                    <a:pt x="638526" y="135455"/>
                    <a:pt x="661733" y="146098"/>
                    <a:pt x="649538" y="276999"/>
                  </a:cubicBezTo>
                  <a:cubicBezTo>
                    <a:pt x="489368" y="252957"/>
                    <a:pt x="240254" y="284160"/>
                    <a:pt x="0" y="276999"/>
                  </a:cubicBezTo>
                  <a:cubicBezTo>
                    <a:pt x="2864" y="151840"/>
                    <a:pt x="-690" y="133990"/>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288575174">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1200" dirty="0" err="1">
                  <a:solidFill>
                    <a:schemeClr val="bg1"/>
                  </a:solidFill>
                  <a:latin typeface="Dosis ExtraLight" pitchFamily="2" charset="0"/>
                </a:rPr>
                <a:t>Sci-Fi</a:t>
              </a:r>
              <a:endParaRPr lang="de-DE" sz="1600" dirty="0">
                <a:solidFill>
                  <a:schemeClr val="bg1"/>
                </a:solidFill>
                <a:latin typeface="Dosis ExtraLight" pitchFamily="2" charset="0"/>
              </a:endParaRPr>
            </a:p>
          </p:txBody>
        </p:sp>
        <p:sp>
          <p:nvSpPr>
            <p:cNvPr id="28" name="Textfeld 27">
              <a:extLst>
                <a:ext uri="{FF2B5EF4-FFF2-40B4-BE49-F238E27FC236}">
                  <a16:creationId xmlns:a16="http://schemas.microsoft.com/office/drawing/2014/main" id="{539CF1E0-AE9A-D58A-3338-564E5A0D8287}"/>
                </a:ext>
              </a:extLst>
            </p:cNvPr>
            <p:cNvSpPr txBox="1"/>
            <p:nvPr/>
          </p:nvSpPr>
          <p:spPr>
            <a:xfrm>
              <a:off x="8009005" y="3686155"/>
              <a:ext cx="649537" cy="276999"/>
            </a:xfrm>
            <a:custGeom>
              <a:avLst/>
              <a:gdLst>
                <a:gd name="connsiteX0" fmla="*/ 0 w 649537"/>
                <a:gd name="connsiteY0" fmla="*/ 0 h 276999"/>
                <a:gd name="connsiteX1" fmla="*/ 649537 w 649537"/>
                <a:gd name="connsiteY1" fmla="*/ 0 h 276999"/>
                <a:gd name="connsiteX2" fmla="*/ 649537 w 649537"/>
                <a:gd name="connsiteY2" fmla="*/ 276999 h 276999"/>
                <a:gd name="connsiteX3" fmla="*/ 0 w 649537"/>
                <a:gd name="connsiteY3" fmla="*/ 276999 h 276999"/>
                <a:gd name="connsiteX4" fmla="*/ 0 w 649537"/>
                <a:gd name="connsiteY4" fmla="*/ 0 h 27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537" h="276999" extrusionOk="0">
                  <a:moveTo>
                    <a:pt x="0" y="0"/>
                  </a:moveTo>
                  <a:cubicBezTo>
                    <a:pt x="151011" y="-26472"/>
                    <a:pt x="380202" y="15701"/>
                    <a:pt x="649537" y="0"/>
                  </a:cubicBezTo>
                  <a:cubicBezTo>
                    <a:pt x="649250" y="59282"/>
                    <a:pt x="641064" y="175281"/>
                    <a:pt x="649537" y="276999"/>
                  </a:cubicBezTo>
                  <a:cubicBezTo>
                    <a:pt x="512478" y="296409"/>
                    <a:pt x="281647" y="253081"/>
                    <a:pt x="0" y="276999"/>
                  </a:cubicBezTo>
                  <a:cubicBezTo>
                    <a:pt x="-12418" y="139917"/>
                    <a:pt x="10963" y="59261"/>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2542692219">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1200" dirty="0" err="1">
                  <a:solidFill>
                    <a:schemeClr val="bg1"/>
                  </a:solidFill>
                  <a:latin typeface="Dosis ExtraLight" pitchFamily="2" charset="0"/>
                </a:rPr>
                <a:t>bright</a:t>
              </a:r>
              <a:endParaRPr lang="de-DE" sz="1600" dirty="0">
                <a:solidFill>
                  <a:schemeClr val="bg1"/>
                </a:solidFill>
                <a:latin typeface="Dosis ExtraLight" pitchFamily="2" charset="0"/>
              </a:endParaRPr>
            </a:p>
          </p:txBody>
        </p:sp>
        <p:sp>
          <p:nvSpPr>
            <p:cNvPr id="29" name="Textfeld 28">
              <a:extLst>
                <a:ext uri="{FF2B5EF4-FFF2-40B4-BE49-F238E27FC236}">
                  <a16:creationId xmlns:a16="http://schemas.microsoft.com/office/drawing/2014/main" id="{8D0D54C7-AB05-86D4-D34A-D7A0BC529B73}"/>
                </a:ext>
              </a:extLst>
            </p:cNvPr>
            <p:cNvSpPr txBox="1"/>
            <p:nvPr/>
          </p:nvSpPr>
          <p:spPr>
            <a:xfrm>
              <a:off x="2781374" y="4388067"/>
              <a:ext cx="1997114" cy="461665"/>
            </a:xfrm>
            <a:prstGeom prst="rect">
              <a:avLst/>
            </a:prstGeom>
            <a:noFill/>
          </p:spPr>
          <p:txBody>
            <a:bodyPr wrap="square" rtlCol="0">
              <a:spAutoFit/>
            </a:bodyPr>
            <a:lstStyle/>
            <a:p>
              <a:r>
                <a:rPr lang="de-DE" sz="2400" dirty="0">
                  <a:ln w="3175">
                    <a:solidFill>
                      <a:schemeClr val="bg1"/>
                    </a:solidFill>
                  </a:ln>
                  <a:noFill/>
                  <a:latin typeface="Aharoni" panose="02010803020104030203" pitchFamily="2" charset="-79"/>
                  <a:cs typeface="Aharoni" panose="02010803020104030203" pitchFamily="2" charset="-79"/>
                </a:rPr>
                <a:t>CHARACTER</a:t>
              </a:r>
            </a:p>
          </p:txBody>
        </p:sp>
        <p:sp>
          <p:nvSpPr>
            <p:cNvPr id="30" name="Textfeld 29">
              <a:extLst>
                <a:ext uri="{FF2B5EF4-FFF2-40B4-BE49-F238E27FC236}">
                  <a16:creationId xmlns:a16="http://schemas.microsoft.com/office/drawing/2014/main" id="{304542F3-EEF7-61D9-1563-43B191CE1620}"/>
                </a:ext>
              </a:extLst>
            </p:cNvPr>
            <p:cNvSpPr txBox="1"/>
            <p:nvPr/>
          </p:nvSpPr>
          <p:spPr>
            <a:xfrm>
              <a:off x="6812387" y="4475175"/>
              <a:ext cx="612668" cy="276999"/>
            </a:xfrm>
            <a:custGeom>
              <a:avLst/>
              <a:gdLst>
                <a:gd name="connsiteX0" fmla="*/ 0 w 612668"/>
                <a:gd name="connsiteY0" fmla="*/ 0 h 276999"/>
                <a:gd name="connsiteX1" fmla="*/ 612668 w 612668"/>
                <a:gd name="connsiteY1" fmla="*/ 0 h 276999"/>
                <a:gd name="connsiteX2" fmla="*/ 612668 w 612668"/>
                <a:gd name="connsiteY2" fmla="*/ 276999 h 276999"/>
                <a:gd name="connsiteX3" fmla="*/ 0 w 612668"/>
                <a:gd name="connsiteY3" fmla="*/ 276999 h 276999"/>
                <a:gd name="connsiteX4" fmla="*/ 0 w 612668"/>
                <a:gd name="connsiteY4" fmla="*/ 0 h 27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668" h="276999" extrusionOk="0">
                  <a:moveTo>
                    <a:pt x="0" y="0"/>
                  </a:moveTo>
                  <a:cubicBezTo>
                    <a:pt x="187093" y="27294"/>
                    <a:pt x="316233" y="28348"/>
                    <a:pt x="612668" y="0"/>
                  </a:cubicBezTo>
                  <a:cubicBezTo>
                    <a:pt x="599294" y="128013"/>
                    <a:pt x="622384" y="198108"/>
                    <a:pt x="612668" y="276999"/>
                  </a:cubicBezTo>
                  <a:cubicBezTo>
                    <a:pt x="406963" y="294759"/>
                    <a:pt x="191939" y="283047"/>
                    <a:pt x="0" y="276999"/>
                  </a:cubicBezTo>
                  <a:cubicBezTo>
                    <a:pt x="-9181" y="162592"/>
                    <a:pt x="9634" y="99071"/>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1072386492">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none" rtlCol="0">
              <a:spAutoFit/>
            </a:bodyPr>
            <a:lstStyle/>
            <a:p>
              <a:pPr algn="ctr"/>
              <a:r>
                <a:rPr lang="de-DE" sz="1200" dirty="0" err="1">
                  <a:solidFill>
                    <a:schemeClr val="bg1"/>
                  </a:solidFill>
                  <a:latin typeface="Dosis ExtraLight" pitchFamily="2" charset="0"/>
                </a:rPr>
                <a:t>Thinker</a:t>
              </a:r>
              <a:endParaRPr lang="de-DE" sz="1600" dirty="0">
                <a:solidFill>
                  <a:schemeClr val="bg1"/>
                </a:solidFill>
                <a:latin typeface="Dosis ExtraLight" pitchFamily="2" charset="0"/>
              </a:endParaRPr>
            </a:p>
          </p:txBody>
        </p:sp>
        <p:sp>
          <p:nvSpPr>
            <p:cNvPr id="31" name="Textfeld 30">
              <a:extLst>
                <a:ext uri="{FF2B5EF4-FFF2-40B4-BE49-F238E27FC236}">
                  <a16:creationId xmlns:a16="http://schemas.microsoft.com/office/drawing/2014/main" id="{9A1799F1-8F04-35A8-0928-EA66A761AF9A}"/>
                </a:ext>
              </a:extLst>
            </p:cNvPr>
            <p:cNvSpPr txBox="1"/>
            <p:nvPr/>
          </p:nvSpPr>
          <p:spPr>
            <a:xfrm>
              <a:off x="7510918" y="4472953"/>
              <a:ext cx="816534" cy="276999"/>
            </a:xfrm>
            <a:custGeom>
              <a:avLst/>
              <a:gdLst>
                <a:gd name="connsiteX0" fmla="*/ 0 w 816534"/>
                <a:gd name="connsiteY0" fmla="*/ 0 h 276999"/>
                <a:gd name="connsiteX1" fmla="*/ 383771 w 816534"/>
                <a:gd name="connsiteY1" fmla="*/ 0 h 276999"/>
                <a:gd name="connsiteX2" fmla="*/ 816534 w 816534"/>
                <a:gd name="connsiteY2" fmla="*/ 0 h 276999"/>
                <a:gd name="connsiteX3" fmla="*/ 816534 w 816534"/>
                <a:gd name="connsiteY3" fmla="*/ 276999 h 276999"/>
                <a:gd name="connsiteX4" fmla="*/ 408267 w 816534"/>
                <a:gd name="connsiteY4" fmla="*/ 276999 h 276999"/>
                <a:gd name="connsiteX5" fmla="*/ 0 w 816534"/>
                <a:gd name="connsiteY5" fmla="*/ 276999 h 276999"/>
                <a:gd name="connsiteX6" fmla="*/ 0 w 816534"/>
                <a:gd name="connsiteY6"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534" h="276999" extrusionOk="0">
                  <a:moveTo>
                    <a:pt x="0" y="0"/>
                  </a:moveTo>
                  <a:cubicBezTo>
                    <a:pt x="127218" y="-1984"/>
                    <a:pt x="238755" y="-11655"/>
                    <a:pt x="383771" y="0"/>
                  </a:cubicBezTo>
                  <a:cubicBezTo>
                    <a:pt x="528787" y="11655"/>
                    <a:pt x="728148" y="-6916"/>
                    <a:pt x="816534" y="0"/>
                  </a:cubicBezTo>
                  <a:cubicBezTo>
                    <a:pt x="806188" y="121211"/>
                    <a:pt x="813214" y="163252"/>
                    <a:pt x="816534" y="276999"/>
                  </a:cubicBezTo>
                  <a:cubicBezTo>
                    <a:pt x="698204" y="279280"/>
                    <a:pt x="493753" y="268039"/>
                    <a:pt x="408267" y="276999"/>
                  </a:cubicBezTo>
                  <a:cubicBezTo>
                    <a:pt x="322781" y="285959"/>
                    <a:pt x="137497" y="284971"/>
                    <a:pt x="0" y="276999"/>
                  </a:cubicBezTo>
                  <a:cubicBezTo>
                    <a:pt x="-2524" y="211526"/>
                    <a:pt x="-12320" y="72775"/>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385574689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1200" dirty="0">
                  <a:solidFill>
                    <a:schemeClr val="bg1"/>
                  </a:solidFill>
                  <a:latin typeface="Dosis ExtraLight" pitchFamily="2" charset="0"/>
                </a:rPr>
                <a:t>Performer</a:t>
              </a:r>
              <a:endParaRPr lang="de-DE" sz="1600" dirty="0">
                <a:solidFill>
                  <a:schemeClr val="bg1"/>
                </a:solidFill>
                <a:latin typeface="Dosis ExtraLight" pitchFamily="2" charset="0"/>
              </a:endParaRPr>
            </a:p>
          </p:txBody>
        </p:sp>
        <p:sp>
          <p:nvSpPr>
            <p:cNvPr id="32" name="Textfeld 31">
              <a:extLst>
                <a:ext uri="{FF2B5EF4-FFF2-40B4-BE49-F238E27FC236}">
                  <a16:creationId xmlns:a16="http://schemas.microsoft.com/office/drawing/2014/main" id="{579060F9-A9D2-FB42-56EF-D1071808D126}"/>
                </a:ext>
              </a:extLst>
            </p:cNvPr>
            <p:cNvSpPr txBox="1"/>
            <p:nvPr/>
          </p:nvSpPr>
          <p:spPr>
            <a:xfrm>
              <a:off x="8413315" y="4472952"/>
              <a:ext cx="816534" cy="276999"/>
            </a:xfrm>
            <a:custGeom>
              <a:avLst/>
              <a:gdLst>
                <a:gd name="connsiteX0" fmla="*/ 0 w 816534"/>
                <a:gd name="connsiteY0" fmla="*/ 0 h 276999"/>
                <a:gd name="connsiteX1" fmla="*/ 383771 w 816534"/>
                <a:gd name="connsiteY1" fmla="*/ 0 h 276999"/>
                <a:gd name="connsiteX2" fmla="*/ 816534 w 816534"/>
                <a:gd name="connsiteY2" fmla="*/ 0 h 276999"/>
                <a:gd name="connsiteX3" fmla="*/ 816534 w 816534"/>
                <a:gd name="connsiteY3" fmla="*/ 276999 h 276999"/>
                <a:gd name="connsiteX4" fmla="*/ 416432 w 816534"/>
                <a:gd name="connsiteY4" fmla="*/ 276999 h 276999"/>
                <a:gd name="connsiteX5" fmla="*/ 0 w 816534"/>
                <a:gd name="connsiteY5" fmla="*/ 276999 h 276999"/>
                <a:gd name="connsiteX6" fmla="*/ 0 w 816534"/>
                <a:gd name="connsiteY6"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534" h="276999" extrusionOk="0">
                  <a:moveTo>
                    <a:pt x="0" y="0"/>
                  </a:moveTo>
                  <a:cubicBezTo>
                    <a:pt x="101324" y="18065"/>
                    <a:pt x="254402" y="-11596"/>
                    <a:pt x="383771" y="0"/>
                  </a:cubicBezTo>
                  <a:cubicBezTo>
                    <a:pt x="513140" y="11596"/>
                    <a:pt x="601005" y="6255"/>
                    <a:pt x="816534" y="0"/>
                  </a:cubicBezTo>
                  <a:cubicBezTo>
                    <a:pt x="823109" y="125046"/>
                    <a:pt x="818512" y="188482"/>
                    <a:pt x="816534" y="276999"/>
                  </a:cubicBezTo>
                  <a:cubicBezTo>
                    <a:pt x="681128" y="295028"/>
                    <a:pt x="571506" y="258186"/>
                    <a:pt x="416432" y="276999"/>
                  </a:cubicBezTo>
                  <a:cubicBezTo>
                    <a:pt x="261358" y="295812"/>
                    <a:pt x="192283" y="260908"/>
                    <a:pt x="0" y="276999"/>
                  </a:cubicBezTo>
                  <a:cubicBezTo>
                    <a:pt x="-5283" y="201406"/>
                    <a:pt x="-3213" y="109611"/>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439603772">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1200" dirty="0" err="1">
                  <a:solidFill>
                    <a:schemeClr val="bg1"/>
                  </a:solidFill>
                  <a:latin typeface="Dosis ExtraLight" pitchFamily="2" charset="0"/>
                </a:rPr>
                <a:t>Caregiver</a:t>
              </a:r>
              <a:endParaRPr lang="de-DE" sz="1600" dirty="0">
                <a:solidFill>
                  <a:schemeClr val="bg1"/>
                </a:solidFill>
                <a:latin typeface="Dosis ExtraLight" pitchFamily="2" charset="0"/>
              </a:endParaRPr>
            </a:p>
          </p:txBody>
        </p:sp>
      </p:grpSp>
      <p:cxnSp>
        <p:nvCxnSpPr>
          <p:cNvPr id="37" name="Gerader Verbinder 36">
            <a:extLst>
              <a:ext uri="{FF2B5EF4-FFF2-40B4-BE49-F238E27FC236}">
                <a16:creationId xmlns:a16="http://schemas.microsoft.com/office/drawing/2014/main" id="{39FBAAA9-689C-E5E7-9BBB-A58A865DA8F2}"/>
              </a:ext>
            </a:extLst>
          </p:cNvPr>
          <p:cNvCxnSpPr>
            <a:cxnSpLocks/>
          </p:cNvCxnSpPr>
          <p:nvPr/>
        </p:nvCxnSpPr>
        <p:spPr>
          <a:xfrm>
            <a:off x="300933" y="2211185"/>
            <a:ext cx="6546381" cy="0"/>
          </a:xfrm>
          <a:prstGeom prst="line">
            <a:avLst/>
          </a:prstGeom>
          <a:ln w="381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Gerader Verbinder 43">
            <a:extLst>
              <a:ext uri="{FF2B5EF4-FFF2-40B4-BE49-F238E27FC236}">
                <a16:creationId xmlns:a16="http://schemas.microsoft.com/office/drawing/2014/main" id="{78EF6224-E6C2-00CE-9676-E4848E1E33DB}"/>
              </a:ext>
            </a:extLst>
          </p:cNvPr>
          <p:cNvCxnSpPr>
            <a:cxnSpLocks/>
          </p:cNvCxnSpPr>
          <p:nvPr/>
        </p:nvCxnSpPr>
        <p:spPr>
          <a:xfrm>
            <a:off x="300933" y="3028603"/>
            <a:ext cx="6546381" cy="0"/>
          </a:xfrm>
          <a:prstGeom prst="line">
            <a:avLst/>
          </a:prstGeom>
          <a:ln w="381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Gerader Verbinder 44">
            <a:extLst>
              <a:ext uri="{FF2B5EF4-FFF2-40B4-BE49-F238E27FC236}">
                <a16:creationId xmlns:a16="http://schemas.microsoft.com/office/drawing/2014/main" id="{F6FE5F2D-E92F-EE4C-4425-B674288C6A30}"/>
              </a:ext>
            </a:extLst>
          </p:cNvPr>
          <p:cNvCxnSpPr>
            <a:cxnSpLocks/>
          </p:cNvCxnSpPr>
          <p:nvPr/>
        </p:nvCxnSpPr>
        <p:spPr>
          <a:xfrm>
            <a:off x="300933" y="3812770"/>
            <a:ext cx="6546381" cy="0"/>
          </a:xfrm>
          <a:prstGeom prst="line">
            <a:avLst/>
          </a:prstGeom>
          <a:ln w="381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5" name="Rechteck: abgerundete Ecken 54">
            <a:extLst>
              <a:ext uri="{FF2B5EF4-FFF2-40B4-BE49-F238E27FC236}">
                <a16:creationId xmlns:a16="http://schemas.microsoft.com/office/drawing/2014/main" id="{4137049E-0E96-05E1-78C7-5428E311A7F7}"/>
              </a:ext>
            </a:extLst>
          </p:cNvPr>
          <p:cNvSpPr/>
          <p:nvPr/>
        </p:nvSpPr>
        <p:spPr>
          <a:xfrm>
            <a:off x="8121359" y="3114637"/>
            <a:ext cx="3333404" cy="3166459"/>
          </a:xfrm>
          <a:custGeom>
            <a:avLst/>
            <a:gdLst>
              <a:gd name="connsiteX0" fmla="*/ 0 w 3333404"/>
              <a:gd name="connsiteY0" fmla="*/ 527754 h 3166459"/>
              <a:gd name="connsiteX1" fmla="*/ 527754 w 3333404"/>
              <a:gd name="connsiteY1" fmla="*/ 0 h 3166459"/>
              <a:gd name="connsiteX2" fmla="*/ 1120007 w 3333404"/>
              <a:gd name="connsiteY2" fmla="*/ 0 h 3166459"/>
              <a:gd name="connsiteX3" fmla="*/ 1712260 w 3333404"/>
              <a:gd name="connsiteY3" fmla="*/ 0 h 3166459"/>
              <a:gd name="connsiteX4" fmla="*/ 2236176 w 3333404"/>
              <a:gd name="connsiteY4" fmla="*/ 0 h 3166459"/>
              <a:gd name="connsiteX5" fmla="*/ 2805650 w 3333404"/>
              <a:gd name="connsiteY5" fmla="*/ 0 h 3166459"/>
              <a:gd name="connsiteX6" fmla="*/ 3333404 w 3333404"/>
              <a:gd name="connsiteY6" fmla="*/ 527754 h 3166459"/>
              <a:gd name="connsiteX7" fmla="*/ 3333404 w 3333404"/>
              <a:gd name="connsiteY7" fmla="*/ 992163 h 3166459"/>
              <a:gd name="connsiteX8" fmla="*/ 3333404 w 3333404"/>
              <a:gd name="connsiteY8" fmla="*/ 1456572 h 3166459"/>
              <a:gd name="connsiteX9" fmla="*/ 3333404 w 3333404"/>
              <a:gd name="connsiteY9" fmla="*/ 1942091 h 3166459"/>
              <a:gd name="connsiteX10" fmla="*/ 3333404 w 3333404"/>
              <a:gd name="connsiteY10" fmla="*/ 2638705 h 3166459"/>
              <a:gd name="connsiteX11" fmla="*/ 2805650 w 3333404"/>
              <a:gd name="connsiteY11" fmla="*/ 3166459 h 3166459"/>
              <a:gd name="connsiteX12" fmla="*/ 2281734 w 3333404"/>
              <a:gd name="connsiteY12" fmla="*/ 3166459 h 3166459"/>
              <a:gd name="connsiteX13" fmla="*/ 1780597 w 3333404"/>
              <a:gd name="connsiteY13" fmla="*/ 3166459 h 3166459"/>
              <a:gd name="connsiteX14" fmla="*/ 1188344 w 3333404"/>
              <a:gd name="connsiteY14" fmla="*/ 3166459 h 3166459"/>
              <a:gd name="connsiteX15" fmla="*/ 527754 w 3333404"/>
              <a:gd name="connsiteY15" fmla="*/ 3166459 h 3166459"/>
              <a:gd name="connsiteX16" fmla="*/ 0 w 3333404"/>
              <a:gd name="connsiteY16" fmla="*/ 2638705 h 3166459"/>
              <a:gd name="connsiteX17" fmla="*/ 0 w 3333404"/>
              <a:gd name="connsiteY17" fmla="*/ 2132077 h 3166459"/>
              <a:gd name="connsiteX18" fmla="*/ 0 w 3333404"/>
              <a:gd name="connsiteY18" fmla="*/ 1583230 h 3166459"/>
              <a:gd name="connsiteX19" fmla="*/ 0 w 3333404"/>
              <a:gd name="connsiteY19" fmla="*/ 1076601 h 3166459"/>
              <a:gd name="connsiteX20" fmla="*/ 0 w 3333404"/>
              <a:gd name="connsiteY20" fmla="*/ 527754 h 316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33404" h="3166459" extrusionOk="0">
                <a:moveTo>
                  <a:pt x="0" y="527754"/>
                </a:moveTo>
                <a:cubicBezTo>
                  <a:pt x="35906" y="245101"/>
                  <a:pt x="240202" y="26706"/>
                  <a:pt x="527754" y="0"/>
                </a:cubicBezTo>
                <a:cubicBezTo>
                  <a:pt x="812407" y="-37694"/>
                  <a:pt x="872929" y="61593"/>
                  <a:pt x="1120007" y="0"/>
                </a:cubicBezTo>
                <a:cubicBezTo>
                  <a:pt x="1367085" y="-61593"/>
                  <a:pt x="1476678" y="8791"/>
                  <a:pt x="1712260" y="0"/>
                </a:cubicBezTo>
                <a:cubicBezTo>
                  <a:pt x="1947842" y="-8791"/>
                  <a:pt x="2084364" y="264"/>
                  <a:pt x="2236176" y="0"/>
                </a:cubicBezTo>
                <a:cubicBezTo>
                  <a:pt x="2387988" y="-264"/>
                  <a:pt x="2608546" y="54832"/>
                  <a:pt x="2805650" y="0"/>
                </a:cubicBezTo>
                <a:cubicBezTo>
                  <a:pt x="3106876" y="-15080"/>
                  <a:pt x="3380378" y="246869"/>
                  <a:pt x="3333404" y="527754"/>
                </a:cubicBezTo>
                <a:cubicBezTo>
                  <a:pt x="3350826" y="640820"/>
                  <a:pt x="3328123" y="789606"/>
                  <a:pt x="3333404" y="992163"/>
                </a:cubicBezTo>
                <a:cubicBezTo>
                  <a:pt x="3338685" y="1194720"/>
                  <a:pt x="3328386" y="1348453"/>
                  <a:pt x="3333404" y="1456572"/>
                </a:cubicBezTo>
                <a:cubicBezTo>
                  <a:pt x="3338422" y="1564691"/>
                  <a:pt x="3298811" y="1825456"/>
                  <a:pt x="3333404" y="1942091"/>
                </a:cubicBezTo>
                <a:cubicBezTo>
                  <a:pt x="3367997" y="2058726"/>
                  <a:pt x="3298461" y="2441537"/>
                  <a:pt x="3333404" y="2638705"/>
                </a:cubicBezTo>
                <a:cubicBezTo>
                  <a:pt x="3387339" y="2972994"/>
                  <a:pt x="3164937" y="3183489"/>
                  <a:pt x="2805650" y="3166459"/>
                </a:cubicBezTo>
                <a:cubicBezTo>
                  <a:pt x="2574452" y="3191625"/>
                  <a:pt x="2497630" y="3114919"/>
                  <a:pt x="2281734" y="3166459"/>
                </a:cubicBezTo>
                <a:cubicBezTo>
                  <a:pt x="2065838" y="3217999"/>
                  <a:pt x="1912609" y="3161963"/>
                  <a:pt x="1780597" y="3166459"/>
                </a:cubicBezTo>
                <a:cubicBezTo>
                  <a:pt x="1648585" y="3170955"/>
                  <a:pt x="1358016" y="3127951"/>
                  <a:pt x="1188344" y="3166459"/>
                </a:cubicBezTo>
                <a:cubicBezTo>
                  <a:pt x="1018672" y="3204967"/>
                  <a:pt x="730777" y="3089601"/>
                  <a:pt x="527754" y="3166459"/>
                </a:cubicBezTo>
                <a:cubicBezTo>
                  <a:pt x="233231" y="3142830"/>
                  <a:pt x="-4281" y="2917708"/>
                  <a:pt x="0" y="2638705"/>
                </a:cubicBezTo>
                <a:cubicBezTo>
                  <a:pt x="-49889" y="2388476"/>
                  <a:pt x="20290" y="2360777"/>
                  <a:pt x="0" y="2132077"/>
                </a:cubicBezTo>
                <a:cubicBezTo>
                  <a:pt x="-20290" y="1903377"/>
                  <a:pt x="61898" y="1696036"/>
                  <a:pt x="0" y="1583230"/>
                </a:cubicBezTo>
                <a:cubicBezTo>
                  <a:pt x="-61898" y="1470424"/>
                  <a:pt x="28637" y="1271283"/>
                  <a:pt x="0" y="1076601"/>
                </a:cubicBezTo>
                <a:cubicBezTo>
                  <a:pt x="-28637" y="881919"/>
                  <a:pt x="17348" y="796259"/>
                  <a:pt x="0" y="527754"/>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3446885995">
                  <a:prstGeom prst="roundRect">
                    <a:avLst/>
                  </a:prstGeom>
                  <ask:type>
                    <ask:lineSketchScribble/>
                  </ask:type>
                </ask:lineSketchStyleProps>
              </a:ext>
            </a:extLst>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latin typeface="Dosis ExtraLight" pitchFamily="2" charset="0"/>
                <a:cs typeface="Aharoni" panose="02010803020104030203" pitchFamily="2" charset="-79"/>
              </a:rPr>
              <a:t>Cube is desperate. After some time of unconsciousness, he finds himself in an empty, dark room. He seems to be the only one who has reawakened and is now looking for a way out. Along the way, he realizes that he has gained a unique ability.
</a:t>
            </a:r>
            <a:endParaRPr lang="de-DE" dirty="0">
              <a:solidFill>
                <a:schemeClr val="bg1"/>
              </a:solidFill>
              <a:latin typeface="Dosis ExtraLight" pitchFamily="2" charset="0"/>
              <a:cs typeface="Aharoni" panose="02010803020104030203" pitchFamily="2" charset="-79"/>
            </a:endParaRPr>
          </a:p>
        </p:txBody>
      </p:sp>
      <p:sp>
        <p:nvSpPr>
          <p:cNvPr id="56" name="Rechteck: abgerundete Ecken 55">
            <a:extLst>
              <a:ext uri="{FF2B5EF4-FFF2-40B4-BE49-F238E27FC236}">
                <a16:creationId xmlns:a16="http://schemas.microsoft.com/office/drawing/2014/main" id="{B3747447-9C9D-5CE1-3817-BF1FDA7D0C0B}"/>
              </a:ext>
            </a:extLst>
          </p:cNvPr>
          <p:cNvSpPr/>
          <p:nvPr/>
        </p:nvSpPr>
        <p:spPr>
          <a:xfrm>
            <a:off x="8121360" y="1206488"/>
            <a:ext cx="3333404" cy="1293208"/>
          </a:xfrm>
          <a:custGeom>
            <a:avLst/>
            <a:gdLst>
              <a:gd name="connsiteX0" fmla="*/ 0 w 3333404"/>
              <a:gd name="connsiteY0" fmla="*/ 215539 h 1293208"/>
              <a:gd name="connsiteX1" fmla="*/ 215539 w 3333404"/>
              <a:gd name="connsiteY1" fmla="*/ 0 h 1293208"/>
              <a:gd name="connsiteX2" fmla="*/ 825027 w 3333404"/>
              <a:gd name="connsiteY2" fmla="*/ 0 h 1293208"/>
              <a:gd name="connsiteX3" fmla="*/ 1434516 w 3333404"/>
              <a:gd name="connsiteY3" fmla="*/ 0 h 1293208"/>
              <a:gd name="connsiteX4" fmla="*/ 1956935 w 3333404"/>
              <a:gd name="connsiteY4" fmla="*/ 0 h 1293208"/>
              <a:gd name="connsiteX5" fmla="*/ 2508377 w 3333404"/>
              <a:gd name="connsiteY5" fmla="*/ 0 h 1293208"/>
              <a:gd name="connsiteX6" fmla="*/ 3117865 w 3333404"/>
              <a:gd name="connsiteY6" fmla="*/ 0 h 1293208"/>
              <a:gd name="connsiteX7" fmla="*/ 3333404 w 3333404"/>
              <a:gd name="connsiteY7" fmla="*/ 215539 h 1293208"/>
              <a:gd name="connsiteX8" fmla="*/ 3333404 w 3333404"/>
              <a:gd name="connsiteY8" fmla="*/ 655225 h 1293208"/>
              <a:gd name="connsiteX9" fmla="*/ 3333404 w 3333404"/>
              <a:gd name="connsiteY9" fmla="*/ 1077669 h 1293208"/>
              <a:gd name="connsiteX10" fmla="*/ 3117865 w 3333404"/>
              <a:gd name="connsiteY10" fmla="*/ 1293208 h 1293208"/>
              <a:gd name="connsiteX11" fmla="*/ 2537400 w 3333404"/>
              <a:gd name="connsiteY11" fmla="*/ 1293208 h 1293208"/>
              <a:gd name="connsiteX12" fmla="*/ 1898888 w 3333404"/>
              <a:gd name="connsiteY12" fmla="*/ 1293208 h 1293208"/>
              <a:gd name="connsiteX13" fmla="*/ 1405493 w 3333404"/>
              <a:gd name="connsiteY13" fmla="*/ 1293208 h 1293208"/>
              <a:gd name="connsiteX14" fmla="*/ 796004 w 3333404"/>
              <a:gd name="connsiteY14" fmla="*/ 1293208 h 1293208"/>
              <a:gd name="connsiteX15" fmla="*/ 215539 w 3333404"/>
              <a:gd name="connsiteY15" fmla="*/ 1293208 h 1293208"/>
              <a:gd name="connsiteX16" fmla="*/ 0 w 3333404"/>
              <a:gd name="connsiteY16" fmla="*/ 1077669 h 1293208"/>
              <a:gd name="connsiteX17" fmla="*/ 0 w 3333404"/>
              <a:gd name="connsiteY17" fmla="*/ 655225 h 1293208"/>
              <a:gd name="connsiteX18" fmla="*/ 0 w 3333404"/>
              <a:gd name="connsiteY18" fmla="*/ 215539 h 129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3404" h="1293208" extrusionOk="0">
                <a:moveTo>
                  <a:pt x="0" y="215539"/>
                </a:moveTo>
                <a:cubicBezTo>
                  <a:pt x="33634" y="104759"/>
                  <a:pt x="98927" y="16546"/>
                  <a:pt x="215539" y="0"/>
                </a:cubicBezTo>
                <a:cubicBezTo>
                  <a:pt x="364872" y="-14424"/>
                  <a:pt x="595986" y="706"/>
                  <a:pt x="825027" y="0"/>
                </a:cubicBezTo>
                <a:cubicBezTo>
                  <a:pt x="1054068" y="-706"/>
                  <a:pt x="1252720" y="11445"/>
                  <a:pt x="1434516" y="0"/>
                </a:cubicBezTo>
                <a:cubicBezTo>
                  <a:pt x="1616312" y="-11445"/>
                  <a:pt x="1711983" y="49902"/>
                  <a:pt x="1956935" y="0"/>
                </a:cubicBezTo>
                <a:cubicBezTo>
                  <a:pt x="2201887" y="-49902"/>
                  <a:pt x="2397955" y="3149"/>
                  <a:pt x="2508377" y="0"/>
                </a:cubicBezTo>
                <a:cubicBezTo>
                  <a:pt x="2618799" y="-3149"/>
                  <a:pt x="2873806" y="50549"/>
                  <a:pt x="3117865" y="0"/>
                </a:cubicBezTo>
                <a:cubicBezTo>
                  <a:pt x="3214344" y="-19987"/>
                  <a:pt x="3344348" y="110978"/>
                  <a:pt x="3333404" y="215539"/>
                </a:cubicBezTo>
                <a:cubicBezTo>
                  <a:pt x="3359468" y="326279"/>
                  <a:pt x="3282437" y="492677"/>
                  <a:pt x="3333404" y="655225"/>
                </a:cubicBezTo>
                <a:cubicBezTo>
                  <a:pt x="3384371" y="817773"/>
                  <a:pt x="3307821" y="913914"/>
                  <a:pt x="3333404" y="1077669"/>
                </a:cubicBezTo>
                <a:cubicBezTo>
                  <a:pt x="3323643" y="1208810"/>
                  <a:pt x="3248073" y="1308645"/>
                  <a:pt x="3117865" y="1293208"/>
                </a:cubicBezTo>
                <a:cubicBezTo>
                  <a:pt x="2966127" y="1354138"/>
                  <a:pt x="2754990" y="1247993"/>
                  <a:pt x="2537400" y="1293208"/>
                </a:cubicBezTo>
                <a:cubicBezTo>
                  <a:pt x="2319811" y="1338423"/>
                  <a:pt x="2045078" y="1247028"/>
                  <a:pt x="1898888" y="1293208"/>
                </a:cubicBezTo>
                <a:cubicBezTo>
                  <a:pt x="1752698" y="1339388"/>
                  <a:pt x="1607535" y="1247897"/>
                  <a:pt x="1405493" y="1293208"/>
                </a:cubicBezTo>
                <a:cubicBezTo>
                  <a:pt x="1203452" y="1338519"/>
                  <a:pt x="970488" y="1258871"/>
                  <a:pt x="796004" y="1293208"/>
                </a:cubicBezTo>
                <a:cubicBezTo>
                  <a:pt x="621520" y="1327545"/>
                  <a:pt x="353806" y="1251011"/>
                  <a:pt x="215539" y="1293208"/>
                </a:cubicBezTo>
                <a:cubicBezTo>
                  <a:pt x="94097" y="1274608"/>
                  <a:pt x="-5427" y="1180906"/>
                  <a:pt x="0" y="1077669"/>
                </a:cubicBezTo>
                <a:cubicBezTo>
                  <a:pt x="-43817" y="981687"/>
                  <a:pt x="36159" y="839916"/>
                  <a:pt x="0" y="655225"/>
                </a:cubicBezTo>
                <a:cubicBezTo>
                  <a:pt x="-36159" y="470534"/>
                  <a:pt x="28525" y="330983"/>
                  <a:pt x="0" y="215539"/>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3446885995">
                  <a:prstGeom prst="roundRect">
                    <a:avLst/>
                  </a:prstGeom>
                  <ask:type>
                    <ask:lineSketchScribble/>
                  </ask:type>
                </ask:lineSketchStyleProps>
              </a:ext>
            </a:extLst>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solidFill>
                <a:schemeClr val="bg1"/>
              </a:solidFill>
              <a:latin typeface="Dosis ExtraLight" pitchFamily="2" charset="0"/>
              <a:cs typeface="Aharoni" panose="02010803020104030203" pitchFamily="2" charset="-79"/>
            </a:endParaRPr>
          </a:p>
          <a:p>
            <a:pPr algn="ctr"/>
            <a:r>
              <a:rPr lang="en-US" dirty="0">
                <a:solidFill>
                  <a:schemeClr val="bg1"/>
                </a:solidFill>
                <a:latin typeface="Dosis ExtraLight" pitchFamily="2" charset="0"/>
                <a:cs typeface="Aharoni" panose="02010803020104030203" pitchFamily="2" charset="-79"/>
              </a:rPr>
              <a:t>You are a lonely cube, trapped in a labyrinth and desperately looking for a way out. 
</a:t>
            </a:r>
            <a:endParaRPr lang="de-DE" dirty="0">
              <a:solidFill>
                <a:schemeClr val="bg1"/>
              </a:solidFill>
              <a:latin typeface="Dosis ExtraLight" pitchFamily="2" charset="0"/>
              <a:cs typeface="Aharoni" panose="02010803020104030203" pitchFamily="2" charset="-79"/>
            </a:endParaRPr>
          </a:p>
        </p:txBody>
      </p:sp>
      <p:sp>
        <p:nvSpPr>
          <p:cNvPr id="57" name="Textfeld 56">
            <a:extLst>
              <a:ext uri="{FF2B5EF4-FFF2-40B4-BE49-F238E27FC236}">
                <a16:creationId xmlns:a16="http://schemas.microsoft.com/office/drawing/2014/main" id="{D8D459A3-1FFB-52CC-9810-B0F211784C6D}"/>
              </a:ext>
            </a:extLst>
          </p:cNvPr>
          <p:cNvSpPr txBox="1"/>
          <p:nvPr/>
        </p:nvSpPr>
        <p:spPr>
          <a:xfrm>
            <a:off x="8555489" y="981074"/>
            <a:ext cx="2443298" cy="369332"/>
          </a:xfrm>
          <a:prstGeom prst="rect">
            <a:avLst/>
          </a:prstGeom>
          <a:solidFill>
            <a:schemeClr val="tx1">
              <a:lumMod val="85000"/>
              <a:lumOff val="15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de-DE" dirty="0">
                <a:solidFill>
                  <a:schemeClr val="bg1"/>
                </a:solidFill>
                <a:latin typeface="Aharoni" panose="02010803020104030203" pitchFamily="2" charset="-79"/>
                <a:cs typeface="Aharoni" panose="02010803020104030203" pitchFamily="2" charset="-79"/>
              </a:rPr>
              <a:t>SHORT DESCRIPTION</a:t>
            </a:r>
          </a:p>
        </p:txBody>
      </p:sp>
      <p:sp>
        <p:nvSpPr>
          <p:cNvPr id="58" name="Textfeld 57">
            <a:extLst>
              <a:ext uri="{FF2B5EF4-FFF2-40B4-BE49-F238E27FC236}">
                <a16:creationId xmlns:a16="http://schemas.microsoft.com/office/drawing/2014/main" id="{933F00CB-1C1D-9C9C-4924-45659E32B3E3}"/>
              </a:ext>
            </a:extLst>
          </p:cNvPr>
          <p:cNvSpPr txBox="1"/>
          <p:nvPr/>
        </p:nvSpPr>
        <p:spPr>
          <a:xfrm>
            <a:off x="8595565" y="2869023"/>
            <a:ext cx="2363147" cy="369332"/>
          </a:xfrm>
          <a:prstGeom prst="rect">
            <a:avLst/>
          </a:prstGeom>
          <a:solidFill>
            <a:schemeClr val="tx1">
              <a:lumMod val="85000"/>
              <a:lumOff val="15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de-DE" dirty="0">
                <a:solidFill>
                  <a:schemeClr val="bg1"/>
                </a:solidFill>
                <a:latin typeface="Aharoni" panose="02010803020104030203" pitchFamily="2" charset="-79"/>
                <a:cs typeface="Aharoni" panose="02010803020104030203" pitchFamily="2" charset="-79"/>
              </a:rPr>
              <a:t>LONG DESCRIPTION</a:t>
            </a:r>
          </a:p>
        </p:txBody>
      </p:sp>
      <p:sp>
        <p:nvSpPr>
          <p:cNvPr id="2" name="Fußzeilenplatzhalter 1">
            <a:extLst>
              <a:ext uri="{FF2B5EF4-FFF2-40B4-BE49-F238E27FC236}">
                <a16:creationId xmlns:a16="http://schemas.microsoft.com/office/drawing/2014/main" id="{C763E0DF-EE3B-A0EF-B6F5-7115D20DC480}"/>
              </a:ext>
            </a:extLst>
          </p:cNvPr>
          <p:cNvSpPr>
            <a:spLocks noGrp="1"/>
          </p:cNvSpPr>
          <p:nvPr>
            <p:ph type="ftr" sz="quarter" idx="11"/>
          </p:nvPr>
        </p:nvSpPr>
        <p:spPr/>
        <p:txBody>
          <a:bodyPr/>
          <a:lstStyle/>
          <a:p>
            <a:r>
              <a:rPr lang="de-DE"/>
              <a:t>Felix Essbach | 3C | GDD</a:t>
            </a:r>
          </a:p>
        </p:txBody>
      </p:sp>
    </p:spTree>
    <p:extLst>
      <p:ext uri="{BB962C8B-B14F-4D97-AF65-F5344CB8AC3E}">
        <p14:creationId xmlns:p14="http://schemas.microsoft.com/office/powerpoint/2010/main" val="84275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FA319068-168C-C3FA-4AE3-CCBE1A89A450}"/>
              </a:ext>
            </a:extLst>
          </p:cNvPr>
          <p:cNvSpPr/>
          <p:nvPr/>
        </p:nvSpPr>
        <p:spPr>
          <a:xfrm>
            <a:off x="594534" y="1538286"/>
            <a:ext cx="2657475" cy="4391027"/>
          </a:xfrm>
          <a:custGeom>
            <a:avLst/>
            <a:gdLst>
              <a:gd name="connsiteX0" fmla="*/ 0 w 2657475"/>
              <a:gd name="connsiteY0" fmla="*/ 442921 h 4391027"/>
              <a:gd name="connsiteX1" fmla="*/ 442921 w 2657475"/>
              <a:gd name="connsiteY1" fmla="*/ 0 h 4391027"/>
              <a:gd name="connsiteX2" fmla="*/ 1051182 w 2657475"/>
              <a:gd name="connsiteY2" fmla="*/ 0 h 4391027"/>
              <a:gd name="connsiteX3" fmla="*/ 1677159 w 2657475"/>
              <a:gd name="connsiteY3" fmla="*/ 0 h 4391027"/>
              <a:gd name="connsiteX4" fmla="*/ 2214554 w 2657475"/>
              <a:gd name="connsiteY4" fmla="*/ 0 h 4391027"/>
              <a:gd name="connsiteX5" fmla="*/ 2657475 w 2657475"/>
              <a:gd name="connsiteY5" fmla="*/ 442921 h 4391027"/>
              <a:gd name="connsiteX6" fmla="*/ 2657475 w 2657475"/>
              <a:gd name="connsiteY6" fmla="*/ 1027119 h 4391027"/>
              <a:gd name="connsiteX7" fmla="*/ 2657475 w 2657475"/>
              <a:gd name="connsiteY7" fmla="*/ 1646368 h 4391027"/>
              <a:gd name="connsiteX8" fmla="*/ 2657475 w 2657475"/>
              <a:gd name="connsiteY8" fmla="*/ 2160462 h 4391027"/>
              <a:gd name="connsiteX9" fmla="*/ 2657475 w 2657475"/>
              <a:gd name="connsiteY9" fmla="*/ 2814763 h 4391027"/>
              <a:gd name="connsiteX10" fmla="*/ 2657475 w 2657475"/>
              <a:gd name="connsiteY10" fmla="*/ 3293805 h 4391027"/>
              <a:gd name="connsiteX11" fmla="*/ 2657475 w 2657475"/>
              <a:gd name="connsiteY11" fmla="*/ 3948106 h 4391027"/>
              <a:gd name="connsiteX12" fmla="*/ 2214554 w 2657475"/>
              <a:gd name="connsiteY12" fmla="*/ 4391027 h 4391027"/>
              <a:gd name="connsiteX13" fmla="*/ 1659442 w 2657475"/>
              <a:gd name="connsiteY13" fmla="*/ 4391027 h 4391027"/>
              <a:gd name="connsiteX14" fmla="*/ 1051182 w 2657475"/>
              <a:gd name="connsiteY14" fmla="*/ 4391027 h 4391027"/>
              <a:gd name="connsiteX15" fmla="*/ 442921 w 2657475"/>
              <a:gd name="connsiteY15" fmla="*/ 4391027 h 4391027"/>
              <a:gd name="connsiteX16" fmla="*/ 0 w 2657475"/>
              <a:gd name="connsiteY16" fmla="*/ 3948106 h 4391027"/>
              <a:gd name="connsiteX17" fmla="*/ 0 w 2657475"/>
              <a:gd name="connsiteY17" fmla="*/ 3363909 h 4391027"/>
              <a:gd name="connsiteX18" fmla="*/ 0 w 2657475"/>
              <a:gd name="connsiteY18" fmla="*/ 2709607 h 4391027"/>
              <a:gd name="connsiteX19" fmla="*/ 0 w 2657475"/>
              <a:gd name="connsiteY19" fmla="*/ 2055306 h 4391027"/>
              <a:gd name="connsiteX20" fmla="*/ 0 w 2657475"/>
              <a:gd name="connsiteY20" fmla="*/ 1541212 h 4391027"/>
              <a:gd name="connsiteX21" fmla="*/ 0 w 2657475"/>
              <a:gd name="connsiteY21" fmla="*/ 1062170 h 4391027"/>
              <a:gd name="connsiteX22" fmla="*/ 0 w 2657475"/>
              <a:gd name="connsiteY22" fmla="*/ 442921 h 439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7475" h="4391027" extrusionOk="0">
                <a:moveTo>
                  <a:pt x="0" y="442921"/>
                </a:moveTo>
                <a:cubicBezTo>
                  <a:pt x="-38060" y="231774"/>
                  <a:pt x="195129" y="16340"/>
                  <a:pt x="442921" y="0"/>
                </a:cubicBezTo>
                <a:cubicBezTo>
                  <a:pt x="669960" y="-15995"/>
                  <a:pt x="872369" y="34023"/>
                  <a:pt x="1051182" y="0"/>
                </a:cubicBezTo>
                <a:cubicBezTo>
                  <a:pt x="1229995" y="-34023"/>
                  <a:pt x="1513567" y="45393"/>
                  <a:pt x="1677159" y="0"/>
                </a:cubicBezTo>
                <a:cubicBezTo>
                  <a:pt x="1840751" y="-45393"/>
                  <a:pt x="1960182" y="10196"/>
                  <a:pt x="2214554" y="0"/>
                </a:cubicBezTo>
                <a:cubicBezTo>
                  <a:pt x="2459058" y="55174"/>
                  <a:pt x="2650110" y="192921"/>
                  <a:pt x="2657475" y="442921"/>
                </a:cubicBezTo>
                <a:cubicBezTo>
                  <a:pt x="2674040" y="600289"/>
                  <a:pt x="2589298" y="771583"/>
                  <a:pt x="2657475" y="1027119"/>
                </a:cubicBezTo>
                <a:cubicBezTo>
                  <a:pt x="2725652" y="1282655"/>
                  <a:pt x="2632964" y="1421073"/>
                  <a:pt x="2657475" y="1646368"/>
                </a:cubicBezTo>
                <a:cubicBezTo>
                  <a:pt x="2681986" y="1871663"/>
                  <a:pt x="2655735" y="2016088"/>
                  <a:pt x="2657475" y="2160462"/>
                </a:cubicBezTo>
                <a:cubicBezTo>
                  <a:pt x="2659215" y="2304836"/>
                  <a:pt x="2605404" y="2580645"/>
                  <a:pt x="2657475" y="2814763"/>
                </a:cubicBezTo>
                <a:cubicBezTo>
                  <a:pt x="2709546" y="3048881"/>
                  <a:pt x="2616532" y="3057850"/>
                  <a:pt x="2657475" y="3293805"/>
                </a:cubicBezTo>
                <a:cubicBezTo>
                  <a:pt x="2698418" y="3529760"/>
                  <a:pt x="2603215" y="3770087"/>
                  <a:pt x="2657475" y="3948106"/>
                </a:cubicBezTo>
                <a:cubicBezTo>
                  <a:pt x="2624185" y="4157227"/>
                  <a:pt x="2456473" y="4415318"/>
                  <a:pt x="2214554" y="4391027"/>
                </a:cubicBezTo>
                <a:cubicBezTo>
                  <a:pt x="2008032" y="4450799"/>
                  <a:pt x="1793528" y="4332831"/>
                  <a:pt x="1659442" y="4391027"/>
                </a:cubicBezTo>
                <a:cubicBezTo>
                  <a:pt x="1525356" y="4449223"/>
                  <a:pt x="1175210" y="4335015"/>
                  <a:pt x="1051182" y="4391027"/>
                </a:cubicBezTo>
                <a:cubicBezTo>
                  <a:pt x="927154" y="4447039"/>
                  <a:pt x="634229" y="4326644"/>
                  <a:pt x="442921" y="4391027"/>
                </a:cubicBezTo>
                <a:cubicBezTo>
                  <a:pt x="153342" y="4391987"/>
                  <a:pt x="10352" y="4240599"/>
                  <a:pt x="0" y="3948106"/>
                </a:cubicBezTo>
                <a:cubicBezTo>
                  <a:pt x="-31098" y="3821603"/>
                  <a:pt x="61145" y="3563591"/>
                  <a:pt x="0" y="3363909"/>
                </a:cubicBezTo>
                <a:cubicBezTo>
                  <a:pt x="-61145" y="3164227"/>
                  <a:pt x="27468" y="2962559"/>
                  <a:pt x="0" y="2709607"/>
                </a:cubicBezTo>
                <a:cubicBezTo>
                  <a:pt x="-27468" y="2456655"/>
                  <a:pt x="38244" y="2379842"/>
                  <a:pt x="0" y="2055306"/>
                </a:cubicBezTo>
                <a:cubicBezTo>
                  <a:pt x="-38244" y="1730770"/>
                  <a:pt x="10974" y="1649026"/>
                  <a:pt x="0" y="1541212"/>
                </a:cubicBezTo>
                <a:cubicBezTo>
                  <a:pt x="-10974" y="1433398"/>
                  <a:pt x="21589" y="1252090"/>
                  <a:pt x="0" y="1062170"/>
                </a:cubicBezTo>
                <a:cubicBezTo>
                  <a:pt x="-21589" y="872250"/>
                  <a:pt x="39186" y="597776"/>
                  <a:pt x="0" y="442921"/>
                </a:cubicBezTo>
                <a:close/>
              </a:path>
            </a:pathLst>
          </a:custGeom>
          <a:noFill/>
          <a:ln w="19050"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434088030">
                  <a:prstGeom prst="roundRect">
                    <a:avLst/>
                  </a:prstGeom>
                  <ask:type>
                    <ask:lineSketchScribble/>
                  </ask:type>
                </ask:lineSketchStyleProps>
              </a:ext>
            </a:extLst>
          </a:ln>
        </p:spPr>
        <p:style>
          <a:lnRef idx="0">
            <a:scrgbClr r="0" g="0" b="0"/>
          </a:lnRef>
          <a:fillRef idx="0">
            <a:scrgbClr r="0" g="0" b="0"/>
          </a:fillRef>
          <a:effectRef idx="0">
            <a:scrgbClr r="0" g="0" b="0"/>
          </a:effectRef>
          <a:fontRef idx="minor">
            <a:schemeClr val="dk1"/>
          </a:fontRef>
        </p:style>
        <p:txBody>
          <a:bodyPr numCol="1" rtlCol="0" anchor="ctr"/>
          <a:lstStyle/>
          <a:p>
            <a:pPr algn="ctr"/>
            <a:endParaRPr lang="en-US" dirty="0">
              <a:solidFill>
                <a:srgbClr val="FFFFFF"/>
              </a:solidFill>
              <a:latin typeface="Dosis ExtraLight" pitchFamily="2" charset="0"/>
              <a:ea typeface="Calibri" panose="020F0502020204030204" pitchFamily="34" charset="0"/>
              <a:cs typeface="Aharoni" panose="02010803020104030203" pitchFamily="2" charset="-79"/>
            </a:endParaRPr>
          </a:p>
          <a:p>
            <a:pPr algn="ctr"/>
            <a:endParaRPr lang="en-US" dirty="0">
              <a:solidFill>
                <a:srgbClr val="FFFFFF"/>
              </a:solidFill>
              <a:latin typeface="Dosis ExtraLight" pitchFamily="2" charset="0"/>
              <a:ea typeface="Calibri" panose="020F0502020204030204" pitchFamily="34" charset="0"/>
              <a:cs typeface="Aharoni" panose="02010803020104030203" pitchFamily="2" charset="-79"/>
            </a:endParaRPr>
          </a:p>
          <a:p>
            <a:pPr algn="ctr"/>
            <a:r>
              <a:rPr lang="en-US" dirty="0">
                <a:solidFill>
                  <a:srgbClr val="FFFFFF"/>
                </a:solidFill>
                <a:latin typeface="Dosis ExtraLight" pitchFamily="2" charset="0"/>
                <a:ea typeface="Calibri" panose="020F0502020204030204" pitchFamily="34" charset="0"/>
                <a:cs typeface="Aharoni" panose="02010803020104030203" pitchFamily="2" charset="-79"/>
              </a:rPr>
              <a:t>Cube awakens in a dark room within a labyrinth. He is lonely and alone, imprisoned in the tower and without any memories, he tries to regain them and find more survivors.
</a:t>
            </a:r>
            <a:endParaRPr lang="de-DE" sz="1800" dirty="0">
              <a:effectLst/>
              <a:latin typeface="Dosis ExtraLight" pitchFamily="2" charset="0"/>
              <a:ea typeface="Calibri" panose="020F0502020204030204" pitchFamily="34" charset="0"/>
              <a:cs typeface="Aharoni" panose="02010803020104030203" pitchFamily="2" charset="-79"/>
            </a:endParaRPr>
          </a:p>
          <a:p>
            <a:pPr algn="ctr"/>
            <a:endParaRPr lang="de-DE" dirty="0"/>
          </a:p>
        </p:txBody>
      </p:sp>
      <p:sp>
        <p:nvSpPr>
          <p:cNvPr id="4" name="Textfeld 3">
            <a:extLst>
              <a:ext uri="{FF2B5EF4-FFF2-40B4-BE49-F238E27FC236}">
                <a16:creationId xmlns:a16="http://schemas.microsoft.com/office/drawing/2014/main" id="{75AB3043-8C80-34A2-483E-F22E6A8D2EC7}"/>
              </a:ext>
            </a:extLst>
          </p:cNvPr>
          <p:cNvSpPr txBox="1"/>
          <p:nvPr/>
        </p:nvSpPr>
        <p:spPr>
          <a:xfrm>
            <a:off x="219075" y="334743"/>
            <a:ext cx="4043094" cy="646331"/>
          </a:xfrm>
          <a:prstGeom prst="rect">
            <a:avLst/>
          </a:prstGeom>
          <a:noFill/>
        </p:spPr>
        <p:txBody>
          <a:bodyPr wrap="none" rtlCol="0">
            <a:spAutoFit/>
          </a:bodyPr>
          <a:lstStyle/>
          <a:p>
            <a:r>
              <a:rPr lang="de-DE" sz="3600" dirty="0">
                <a:solidFill>
                  <a:schemeClr val="bg1"/>
                </a:solidFill>
                <a:latin typeface="Aharoni" panose="02010803020104030203" pitchFamily="2" charset="-79"/>
                <a:cs typeface="Aharoni" panose="02010803020104030203" pitchFamily="2" charset="-79"/>
              </a:rPr>
              <a:t>STORY – </a:t>
            </a:r>
            <a:r>
              <a:rPr lang="de-DE" sz="3600" dirty="0">
                <a:ln>
                  <a:solidFill>
                    <a:schemeClr val="bg1">
                      <a:lumMod val="65000"/>
                    </a:schemeClr>
                  </a:solidFill>
                </a:ln>
                <a:noFill/>
                <a:latin typeface="Aharoni" panose="02010803020104030203" pitchFamily="2" charset="-79"/>
                <a:cs typeface="Aharoni" panose="02010803020104030203" pitchFamily="2" charset="-79"/>
              </a:rPr>
              <a:t>WHAT...?</a:t>
            </a:r>
          </a:p>
        </p:txBody>
      </p:sp>
      <p:sp>
        <p:nvSpPr>
          <p:cNvPr id="6" name="Textfeld 5">
            <a:extLst>
              <a:ext uri="{FF2B5EF4-FFF2-40B4-BE49-F238E27FC236}">
                <a16:creationId xmlns:a16="http://schemas.microsoft.com/office/drawing/2014/main" id="{A0AB0AF3-AC6D-FB08-BF55-A1BABCD49686}"/>
              </a:ext>
            </a:extLst>
          </p:cNvPr>
          <p:cNvSpPr txBox="1"/>
          <p:nvPr/>
        </p:nvSpPr>
        <p:spPr>
          <a:xfrm>
            <a:off x="886096" y="1877713"/>
            <a:ext cx="2082621" cy="523220"/>
          </a:xfrm>
          <a:prstGeom prst="rect">
            <a:avLst/>
          </a:prstGeom>
          <a:noFill/>
        </p:spPr>
        <p:txBody>
          <a:bodyPr wrap="none" rtlCol="0" anchor="b">
            <a:spAutoFit/>
          </a:bodyPr>
          <a:lstStyle/>
          <a:p>
            <a:pPr algn="ctr"/>
            <a:r>
              <a:rPr lang="de-DE" sz="2800" dirty="0">
                <a:solidFill>
                  <a:schemeClr val="bg1"/>
                </a:solidFill>
                <a:latin typeface="Aharoni" panose="02010803020104030203" pitchFamily="2" charset="-79"/>
                <a:cs typeface="Aharoni" panose="02010803020104030203" pitchFamily="2" charset="-79"/>
              </a:rPr>
              <a:t>ISOLATION</a:t>
            </a:r>
          </a:p>
        </p:txBody>
      </p:sp>
      <p:sp>
        <p:nvSpPr>
          <p:cNvPr id="8" name="Rechteck: abgerundete Ecken 7">
            <a:extLst>
              <a:ext uri="{FF2B5EF4-FFF2-40B4-BE49-F238E27FC236}">
                <a16:creationId xmlns:a16="http://schemas.microsoft.com/office/drawing/2014/main" id="{DC612079-5A43-C231-9C2C-1CF3172DDE8F}"/>
              </a:ext>
            </a:extLst>
          </p:cNvPr>
          <p:cNvSpPr/>
          <p:nvPr/>
        </p:nvSpPr>
        <p:spPr>
          <a:xfrm>
            <a:off x="4276934" y="1257300"/>
            <a:ext cx="3318563" cy="4844241"/>
          </a:xfrm>
          <a:custGeom>
            <a:avLst/>
            <a:gdLst>
              <a:gd name="connsiteX0" fmla="*/ 0 w 3318563"/>
              <a:gd name="connsiteY0" fmla="*/ 553105 h 4844241"/>
              <a:gd name="connsiteX1" fmla="*/ 553105 w 3318563"/>
              <a:gd name="connsiteY1" fmla="*/ 0 h 4844241"/>
              <a:gd name="connsiteX2" fmla="*/ 1128317 w 3318563"/>
              <a:gd name="connsiteY2" fmla="*/ 0 h 4844241"/>
              <a:gd name="connsiteX3" fmla="*/ 1725652 w 3318563"/>
              <a:gd name="connsiteY3" fmla="*/ 0 h 4844241"/>
              <a:gd name="connsiteX4" fmla="*/ 2765458 w 3318563"/>
              <a:gd name="connsiteY4" fmla="*/ 0 h 4844241"/>
              <a:gd name="connsiteX5" fmla="*/ 3318563 w 3318563"/>
              <a:gd name="connsiteY5" fmla="*/ 553105 h 4844241"/>
              <a:gd name="connsiteX6" fmla="*/ 3318563 w 3318563"/>
              <a:gd name="connsiteY6" fmla="*/ 1087109 h 4844241"/>
              <a:gd name="connsiteX7" fmla="*/ 3318563 w 3318563"/>
              <a:gd name="connsiteY7" fmla="*/ 1658494 h 4844241"/>
              <a:gd name="connsiteX8" fmla="*/ 3318563 w 3318563"/>
              <a:gd name="connsiteY8" fmla="*/ 2117738 h 4844241"/>
              <a:gd name="connsiteX9" fmla="*/ 3318563 w 3318563"/>
              <a:gd name="connsiteY9" fmla="*/ 2726503 h 4844241"/>
              <a:gd name="connsiteX10" fmla="*/ 3318563 w 3318563"/>
              <a:gd name="connsiteY10" fmla="*/ 3148367 h 4844241"/>
              <a:gd name="connsiteX11" fmla="*/ 3318563 w 3318563"/>
              <a:gd name="connsiteY11" fmla="*/ 3607610 h 4844241"/>
              <a:gd name="connsiteX12" fmla="*/ 3318563 w 3318563"/>
              <a:gd name="connsiteY12" fmla="*/ 4291136 h 4844241"/>
              <a:gd name="connsiteX13" fmla="*/ 2765458 w 3318563"/>
              <a:gd name="connsiteY13" fmla="*/ 4844241 h 4844241"/>
              <a:gd name="connsiteX14" fmla="*/ 2234493 w 3318563"/>
              <a:gd name="connsiteY14" fmla="*/ 4844241 h 4844241"/>
              <a:gd name="connsiteX15" fmla="*/ 1703529 w 3318563"/>
              <a:gd name="connsiteY15" fmla="*/ 4844241 h 4844241"/>
              <a:gd name="connsiteX16" fmla="*/ 1128317 w 3318563"/>
              <a:gd name="connsiteY16" fmla="*/ 4844241 h 4844241"/>
              <a:gd name="connsiteX17" fmla="*/ 553105 w 3318563"/>
              <a:gd name="connsiteY17" fmla="*/ 4844241 h 4844241"/>
              <a:gd name="connsiteX18" fmla="*/ 0 w 3318563"/>
              <a:gd name="connsiteY18" fmla="*/ 4291136 h 4844241"/>
              <a:gd name="connsiteX19" fmla="*/ 0 w 3318563"/>
              <a:gd name="connsiteY19" fmla="*/ 3757132 h 4844241"/>
              <a:gd name="connsiteX20" fmla="*/ 0 w 3318563"/>
              <a:gd name="connsiteY20" fmla="*/ 3297888 h 4844241"/>
              <a:gd name="connsiteX21" fmla="*/ 0 w 3318563"/>
              <a:gd name="connsiteY21" fmla="*/ 2876024 h 4844241"/>
              <a:gd name="connsiteX22" fmla="*/ 0 w 3318563"/>
              <a:gd name="connsiteY22" fmla="*/ 2379400 h 4844241"/>
              <a:gd name="connsiteX23" fmla="*/ 0 w 3318563"/>
              <a:gd name="connsiteY23" fmla="*/ 1808015 h 4844241"/>
              <a:gd name="connsiteX24" fmla="*/ 0 w 3318563"/>
              <a:gd name="connsiteY24" fmla="*/ 1236631 h 4844241"/>
              <a:gd name="connsiteX25" fmla="*/ 0 w 3318563"/>
              <a:gd name="connsiteY25" fmla="*/ 553105 h 484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18563" h="4844241" extrusionOk="0">
                <a:moveTo>
                  <a:pt x="0" y="553105"/>
                </a:moveTo>
                <a:cubicBezTo>
                  <a:pt x="-42433" y="284952"/>
                  <a:pt x="235783" y="61036"/>
                  <a:pt x="553105" y="0"/>
                </a:cubicBezTo>
                <a:cubicBezTo>
                  <a:pt x="835854" y="-14993"/>
                  <a:pt x="975206" y="43132"/>
                  <a:pt x="1128317" y="0"/>
                </a:cubicBezTo>
                <a:cubicBezTo>
                  <a:pt x="1281428" y="-43132"/>
                  <a:pt x="1492858" y="54528"/>
                  <a:pt x="1725652" y="0"/>
                </a:cubicBezTo>
                <a:cubicBezTo>
                  <a:pt x="1958446" y="-54528"/>
                  <a:pt x="2354296" y="6577"/>
                  <a:pt x="2765458" y="0"/>
                </a:cubicBezTo>
                <a:cubicBezTo>
                  <a:pt x="3070761" y="80122"/>
                  <a:pt x="3278050" y="218038"/>
                  <a:pt x="3318563" y="553105"/>
                </a:cubicBezTo>
                <a:cubicBezTo>
                  <a:pt x="3370750" y="720846"/>
                  <a:pt x="3314525" y="871241"/>
                  <a:pt x="3318563" y="1087109"/>
                </a:cubicBezTo>
                <a:cubicBezTo>
                  <a:pt x="3322601" y="1302977"/>
                  <a:pt x="3263134" y="1387958"/>
                  <a:pt x="3318563" y="1658494"/>
                </a:cubicBezTo>
                <a:cubicBezTo>
                  <a:pt x="3373992" y="1929031"/>
                  <a:pt x="3294719" y="1938273"/>
                  <a:pt x="3318563" y="2117738"/>
                </a:cubicBezTo>
                <a:cubicBezTo>
                  <a:pt x="3342407" y="2297203"/>
                  <a:pt x="3287761" y="2435306"/>
                  <a:pt x="3318563" y="2726503"/>
                </a:cubicBezTo>
                <a:cubicBezTo>
                  <a:pt x="3349365" y="3017700"/>
                  <a:pt x="3305218" y="2985627"/>
                  <a:pt x="3318563" y="3148367"/>
                </a:cubicBezTo>
                <a:cubicBezTo>
                  <a:pt x="3331908" y="3311107"/>
                  <a:pt x="3309171" y="3378521"/>
                  <a:pt x="3318563" y="3607610"/>
                </a:cubicBezTo>
                <a:cubicBezTo>
                  <a:pt x="3327955" y="3836699"/>
                  <a:pt x="3316857" y="4100694"/>
                  <a:pt x="3318563" y="4291136"/>
                </a:cubicBezTo>
                <a:cubicBezTo>
                  <a:pt x="3308475" y="4601608"/>
                  <a:pt x="3109183" y="4812733"/>
                  <a:pt x="2765458" y="4844241"/>
                </a:cubicBezTo>
                <a:cubicBezTo>
                  <a:pt x="2522597" y="4901728"/>
                  <a:pt x="2489941" y="4798175"/>
                  <a:pt x="2234493" y="4844241"/>
                </a:cubicBezTo>
                <a:cubicBezTo>
                  <a:pt x="1979045" y="4890307"/>
                  <a:pt x="1918214" y="4830154"/>
                  <a:pt x="1703529" y="4844241"/>
                </a:cubicBezTo>
                <a:cubicBezTo>
                  <a:pt x="1488844" y="4858328"/>
                  <a:pt x="1271409" y="4804563"/>
                  <a:pt x="1128317" y="4844241"/>
                </a:cubicBezTo>
                <a:cubicBezTo>
                  <a:pt x="985225" y="4883919"/>
                  <a:pt x="793499" y="4832544"/>
                  <a:pt x="553105" y="4844241"/>
                </a:cubicBezTo>
                <a:cubicBezTo>
                  <a:pt x="201835" y="4821914"/>
                  <a:pt x="-23092" y="4513463"/>
                  <a:pt x="0" y="4291136"/>
                </a:cubicBezTo>
                <a:cubicBezTo>
                  <a:pt x="-51529" y="4095251"/>
                  <a:pt x="22276" y="3925620"/>
                  <a:pt x="0" y="3757132"/>
                </a:cubicBezTo>
                <a:cubicBezTo>
                  <a:pt x="-22276" y="3588644"/>
                  <a:pt x="16409" y="3423773"/>
                  <a:pt x="0" y="3297888"/>
                </a:cubicBezTo>
                <a:cubicBezTo>
                  <a:pt x="-16409" y="3172003"/>
                  <a:pt x="49733" y="3053735"/>
                  <a:pt x="0" y="2876024"/>
                </a:cubicBezTo>
                <a:cubicBezTo>
                  <a:pt x="-49733" y="2698313"/>
                  <a:pt x="13669" y="2575944"/>
                  <a:pt x="0" y="2379400"/>
                </a:cubicBezTo>
                <a:cubicBezTo>
                  <a:pt x="-13669" y="2182856"/>
                  <a:pt x="4051" y="1962877"/>
                  <a:pt x="0" y="1808015"/>
                </a:cubicBezTo>
                <a:cubicBezTo>
                  <a:pt x="-4051" y="1653154"/>
                  <a:pt x="62354" y="1356417"/>
                  <a:pt x="0" y="1236631"/>
                </a:cubicBezTo>
                <a:cubicBezTo>
                  <a:pt x="-62354" y="1116845"/>
                  <a:pt x="67011" y="779766"/>
                  <a:pt x="0" y="553105"/>
                </a:cubicBezTo>
                <a:close/>
              </a:path>
            </a:pathLst>
          </a:custGeom>
          <a:noFill/>
          <a:ln w="19050"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434088030">
                  <a:prstGeom prst="roundRect">
                    <a:avLst/>
                  </a:prstGeom>
                  <ask:type>
                    <ask:lineSketchScribble/>
                  </ask:type>
                </ask:lineSketchStyleProps>
              </a:ext>
            </a:extLst>
          </a:ln>
        </p:spPr>
        <p:style>
          <a:lnRef idx="0">
            <a:scrgbClr r="0" g="0" b="0"/>
          </a:lnRef>
          <a:fillRef idx="0">
            <a:scrgbClr r="0" g="0" b="0"/>
          </a:fillRef>
          <a:effectRef idx="0">
            <a:scrgbClr r="0" g="0" b="0"/>
          </a:effectRef>
          <a:fontRef idx="minor">
            <a:schemeClr val="dk1"/>
          </a:fontRef>
        </p:style>
        <p:txBody>
          <a:bodyPr numCol="1" rtlCol="0" anchor="ctr"/>
          <a:lstStyle/>
          <a:p>
            <a:pPr algn="ctr">
              <a:lnSpc>
                <a:spcPct val="107000"/>
              </a:lnSpc>
              <a:spcAft>
                <a:spcPts val="800"/>
              </a:spcAft>
            </a:pPr>
            <a:endParaRPr lang="de-DE" sz="1800" dirty="0">
              <a:solidFill>
                <a:srgbClr val="FFFFFF"/>
              </a:solidFill>
              <a:effectLst/>
              <a:latin typeface="Dosis ExtraLight" pitchFamily="2" charset="0"/>
              <a:ea typeface="Calibri" panose="020F0502020204030204" pitchFamily="34" charset="0"/>
              <a:cs typeface="Times New Roman" panose="02020603050405020304" pitchFamily="18" charset="0"/>
            </a:endParaRPr>
          </a:p>
          <a:p>
            <a:pPr algn="ctr">
              <a:lnSpc>
                <a:spcPct val="107000"/>
              </a:lnSpc>
              <a:spcAft>
                <a:spcPts val="800"/>
              </a:spcAft>
            </a:pPr>
            <a:endParaRPr lang="de-DE" dirty="0">
              <a:solidFill>
                <a:srgbClr val="FFFFFF"/>
              </a:solidFill>
              <a:latin typeface="Dosis ExtraLight" pitchFamily="2" charset="0"/>
              <a:ea typeface="Calibri" panose="020F0502020204030204" pitchFamily="34" charset="0"/>
              <a:cs typeface="Times New Roman" panose="02020603050405020304" pitchFamily="18" charset="0"/>
            </a:endParaRPr>
          </a:p>
          <a:p>
            <a:pPr algn="ctr">
              <a:lnSpc>
                <a:spcPct val="107000"/>
              </a:lnSpc>
              <a:spcAft>
                <a:spcPts val="800"/>
              </a:spcAft>
            </a:pPr>
            <a:endParaRPr lang="de-DE" sz="1800" dirty="0">
              <a:solidFill>
                <a:srgbClr val="FFFFFF"/>
              </a:solidFill>
              <a:effectLst/>
              <a:latin typeface="Dosis ExtraLight" pitchFamily="2"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solidFill>
                  <a:srgbClr val="FFFFFF"/>
                </a:solidFill>
                <a:latin typeface="Dosis ExtraLight" pitchFamily="2" charset="0"/>
                <a:ea typeface="Calibri" panose="020F0502020204030204" pitchFamily="34" charset="0"/>
                <a:cs typeface="Times New Roman" panose="02020603050405020304" pitchFamily="18" charset="0"/>
              </a:rPr>
              <a:t>On his way, he encounters other cubes. However... he seems to be the only one who is conscious. Others have even lost their light. For Cubes, light means as much as life. This sight hurts him and he wonders if he is the only survivor.
</a:t>
            </a:r>
            <a:endParaRPr lang="de-DE" dirty="0"/>
          </a:p>
        </p:txBody>
      </p:sp>
      <p:sp>
        <p:nvSpPr>
          <p:cNvPr id="9" name="Textfeld 8">
            <a:extLst>
              <a:ext uri="{FF2B5EF4-FFF2-40B4-BE49-F238E27FC236}">
                <a16:creationId xmlns:a16="http://schemas.microsoft.com/office/drawing/2014/main" id="{040E6DCA-75E5-6BA3-2923-EC9321FFCED2}"/>
              </a:ext>
            </a:extLst>
          </p:cNvPr>
          <p:cNvSpPr txBox="1"/>
          <p:nvPr/>
        </p:nvSpPr>
        <p:spPr>
          <a:xfrm>
            <a:off x="4731876" y="1871497"/>
            <a:ext cx="2550698" cy="523220"/>
          </a:xfrm>
          <a:prstGeom prst="rect">
            <a:avLst/>
          </a:prstGeom>
          <a:noFill/>
        </p:spPr>
        <p:txBody>
          <a:bodyPr wrap="none" rtlCol="0" anchor="b">
            <a:spAutoFit/>
          </a:bodyPr>
          <a:lstStyle/>
          <a:p>
            <a:pPr algn="ctr"/>
            <a:r>
              <a:rPr lang="de-DE" sz="2800" dirty="0">
                <a:solidFill>
                  <a:schemeClr val="bg1"/>
                </a:solidFill>
                <a:latin typeface="Aharoni" panose="02010803020104030203" pitchFamily="2" charset="-79"/>
                <a:cs typeface="Aharoni" panose="02010803020104030203" pitchFamily="2" charset="-79"/>
              </a:rPr>
              <a:t>DESPERATION</a:t>
            </a:r>
          </a:p>
        </p:txBody>
      </p:sp>
      <p:sp>
        <p:nvSpPr>
          <p:cNvPr id="10" name="Textfeld 9">
            <a:extLst>
              <a:ext uri="{FF2B5EF4-FFF2-40B4-BE49-F238E27FC236}">
                <a16:creationId xmlns:a16="http://schemas.microsoft.com/office/drawing/2014/main" id="{744899C6-3F47-F7E2-A56C-24122DDA8202}"/>
              </a:ext>
            </a:extLst>
          </p:cNvPr>
          <p:cNvSpPr txBox="1"/>
          <p:nvPr/>
        </p:nvSpPr>
        <p:spPr>
          <a:xfrm>
            <a:off x="5357370" y="1690391"/>
            <a:ext cx="1157689" cy="338554"/>
          </a:xfrm>
          <a:prstGeom prst="rect">
            <a:avLst/>
          </a:prstGeom>
          <a:noFill/>
        </p:spPr>
        <p:txBody>
          <a:bodyPr wrap="none" rtlCol="0" anchor="b">
            <a:spAutoFit/>
          </a:bodyPr>
          <a:lstStyle/>
          <a:p>
            <a:pPr algn="ctr"/>
            <a:r>
              <a:rPr lang="de-DE" sz="1600" dirty="0">
                <a:solidFill>
                  <a:schemeClr val="bg1">
                    <a:lumMod val="50000"/>
                  </a:schemeClr>
                </a:solidFill>
                <a:latin typeface="Aharoni" panose="02010803020104030203" pitchFamily="2" charset="-79"/>
                <a:cs typeface="Aharoni" panose="02010803020104030203" pitchFamily="2" charset="-79"/>
              </a:rPr>
              <a:t>INJUSTICE</a:t>
            </a:r>
          </a:p>
        </p:txBody>
      </p:sp>
      <p:sp>
        <p:nvSpPr>
          <p:cNvPr id="11" name="Textfeld 10">
            <a:extLst>
              <a:ext uri="{FF2B5EF4-FFF2-40B4-BE49-F238E27FC236}">
                <a16:creationId xmlns:a16="http://schemas.microsoft.com/office/drawing/2014/main" id="{138E8B7E-CCC6-2ED1-72B7-9EC7F7C191F7}"/>
              </a:ext>
            </a:extLst>
          </p:cNvPr>
          <p:cNvSpPr txBox="1"/>
          <p:nvPr/>
        </p:nvSpPr>
        <p:spPr>
          <a:xfrm>
            <a:off x="5464770" y="2200776"/>
            <a:ext cx="942887" cy="338554"/>
          </a:xfrm>
          <a:prstGeom prst="rect">
            <a:avLst/>
          </a:prstGeom>
          <a:noFill/>
        </p:spPr>
        <p:txBody>
          <a:bodyPr wrap="none" rtlCol="0" anchor="b">
            <a:spAutoFit/>
          </a:bodyPr>
          <a:lstStyle/>
          <a:p>
            <a:pPr algn="ctr"/>
            <a:r>
              <a:rPr lang="de-DE" sz="1600" dirty="0">
                <a:solidFill>
                  <a:schemeClr val="bg1">
                    <a:lumMod val="50000"/>
                  </a:schemeClr>
                </a:solidFill>
                <a:latin typeface="Aharoni" panose="02010803020104030203" pitchFamily="2" charset="-79"/>
                <a:cs typeface="Aharoni" panose="02010803020104030203" pitchFamily="2" charset="-79"/>
              </a:rPr>
              <a:t>FAMILY</a:t>
            </a:r>
          </a:p>
        </p:txBody>
      </p:sp>
      <p:sp>
        <p:nvSpPr>
          <p:cNvPr id="12" name="Rechteck: abgerundete Ecken 11">
            <a:extLst>
              <a:ext uri="{FF2B5EF4-FFF2-40B4-BE49-F238E27FC236}">
                <a16:creationId xmlns:a16="http://schemas.microsoft.com/office/drawing/2014/main" id="{B49F45C9-6C64-1368-51EE-85D6D58BE887}"/>
              </a:ext>
            </a:extLst>
          </p:cNvPr>
          <p:cNvSpPr/>
          <p:nvPr/>
        </p:nvSpPr>
        <p:spPr>
          <a:xfrm>
            <a:off x="8421507" y="1538287"/>
            <a:ext cx="2884397" cy="4110039"/>
          </a:xfrm>
          <a:custGeom>
            <a:avLst/>
            <a:gdLst>
              <a:gd name="connsiteX0" fmla="*/ 0 w 2884397"/>
              <a:gd name="connsiteY0" fmla="*/ 480742 h 4110039"/>
              <a:gd name="connsiteX1" fmla="*/ 480742 w 2884397"/>
              <a:gd name="connsiteY1" fmla="*/ 0 h 4110039"/>
              <a:gd name="connsiteX2" fmla="*/ 980699 w 2884397"/>
              <a:gd name="connsiteY2" fmla="*/ 0 h 4110039"/>
              <a:gd name="connsiteX3" fmla="*/ 1499886 w 2884397"/>
              <a:gd name="connsiteY3" fmla="*/ 0 h 4110039"/>
              <a:gd name="connsiteX4" fmla="*/ 2403655 w 2884397"/>
              <a:gd name="connsiteY4" fmla="*/ 0 h 4110039"/>
              <a:gd name="connsiteX5" fmla="*/ 2884397 w 2884397"/>
              <a:gd name="connsiteY5" fmla="*/ 480742 h 4110039"/>
              <a:gd name="connsiteX6" fmla="*/ 2884397 w 2884397"/>
              <a:gd name="connsiteY6" fmla="*/ 1005501 h 4110039"/>
              <a:gd name="connsiteX7" fmla="*/ 2884397 w 2884397"/>
              <a:gd name="connsiteY7" fmla="*/ 1561746 h 4110039"/>
              <a:gd name="connsiteX8" fmla="*/ 2884397 w 2884397"/>
              <a:gd name="connsiteY8" fmla="*/ 2023534 h 4110039"/>
              <a:gd name="connsiteX9" fmla="*/ 2884397 w 2884397"/>
              <a:gd name="connsiteY9" fmla="*/ 2611264 h 4110039"/>
              <a:gd name="connsiteX10" fmla="*/ 2884397 w 2884397"/>
              <a:gd name="connsiteY10" fmla="*/ 3041567 h 4110039"/>
              <a:gd name="connsiteX11" fmla="*/ 2884397 w 2884397"/>
              <a:gd name="connsiteY11" fmla="*/ 3629297 h 4110039"/>
              <a:gd name="connsiteX12" fmla="*/ 2403655 w 2884397"/>
              <a:gd name="connsiteY12" fmla="*/ 4110039 h 4110039"/>
              <a:gd name="connsiteX13" fmla="*/ 1961385 w 2884397"/>
              <a:gd name="connsiteY13" fmla="*/ 4110039 h 4110039"/>
              <a:gd name="connsiteX14" fmla="*/ 1461428 w 2884397"/>
              <a:gd name="connsiteY14" fmla="*/ 4110039 h 4110039"/>
              <a:gd name="connsiteX15" fmla="*/ 999929 w 2884397"/>
              <a:gd name="connsiteY15" fmla="*/ 4110039 h 4110039"/>
              <a:gd name="connsiteX16" fmla="*/ 480742 w 2884397"/>
              <a:gd name="connsiteY16" fmla="*/ 4110039 h 4110039"/>
              <a:gd name="connsiteX17" fmla="*/ 0 w 2884397"/>
              <a:gd name="connsiteY17" fmla="*/ 3629297 h 4110039"/>
              <a:gd name="connsiteX18" fmla="*/ 0 w 2884397"/>
              <a:gd name="connsiteY18" fmla="*/ 3136023 h 4110039"/>
              <a:gd name="connsiteX19" fmla="*/ 0 w 2884397"/>
              <a:gd name="connsiteY19" fmla="*/ 2548293 h 4110039"/>
              <a:gd name="connsiteX20" fmla="*/ 0 w 2884397"/>
              <a:gd name="connsiteY20" fmla="*/ 2086505 h 4110039"/>
              <a:gd name="connsiteX21" fmla="*/ 0 w 2884397"/>
              <a:gd name="connsiteY21" fmla="*/ 1656203 h 4110039"/>
              <a:gd name="connsiteX22" fmla="*/ 0 w 2884397"/>
              <a:gd name="connsiteY22" fmla="*/ 1162929 h 4110039"/>
              <a:gd name="connsiteX23" fmla="*/ 0 w 2884397"/>
              <a:gd name="connsiteY23" fmla="*/ 480742 h 411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4397" h="4110039" extrusionOk="0">
                <a:moveTo>
                  <a:pt x="0" y="480742"/>
                </a:moveTo>
                <a:cubicBezTo>
                  <a:pt x="-29097" y="240825"/>
                  <a:pt x="203814" y="58826"/>
                  <a:pt x="480742" y="0"/>
                </a:cubicBezTo>
                <a:cubicBezTo>
                  <a:pt x="615311" y="-1506"/>
                  <a:pt x="739344" y="11309"/>
                  <a:pt x="980699" y="0"/>
                </a:cubicBezTo>
                <a:cubicBezTo>
                  <a:pt x="1222054" y="-11309"/>
                  <a:pt x="1346764" y="42573"/>
                  <a:pt x="1499886" y="0"/>
                </a:cubicBezTo>
                <a:cubicBezTo>
                  <a:pt x="1653008" y="-42573"/>
                  <a:pt x="2126891" y="45499"/>
                  <a:pt x="2403655" y="0"/>
                </a:cubicBezTo>
                <a:cubicBezTo>
                  <a:pt x="2669045" y="55281"/>
                  <a:pt x="2864681" y="200833"/>
                  <a:pt x="2884397" y="480742"/>
                </a:cubicBezTo>
                <a:cubicBezTo>
                  <a:pt x="2943187" y="733897"/>
                  <a:pt x="2825386" y="791053"/>
                  <a:pt x="2884397" y="1005501"/>
                </a:cubicBezTo>
                <a:cubicBezTo>
                  <a:pt x="2943408" y="1219949"/>
                  <a:pt x="2869693" y="1286364"/>
                  <a:pt x="2884397" y="1561746"/>
                </a:cubicBezTo>
                <a:cubicBezTo>
                  <a:pt x="2899101" y="1837128"/>
                  <a:pt x="2847983" y="1929106"/>
                  <a:pt x="2884397" y="2023534"/>
                </a:cubicBezTo>
                <a:cubicBezTo>
                  <a:pt x="2920811" y="2117962"/>
                  <a:pt x="2843721" y="2396931"/>
                  <a:pt x="2884397" y="2611264"/>
                </a:cubicBezTo>
                <a:cubicBezTo>
                  <a:pt x="2925073" y="2825597"/>
                  <a:pt x="2855963" y="2833239"/>
                  <a:pt x="2884397" y="3041567"/>
                </a:cubicBezTo>
                <a:cubicBezTo>
                  <a:pt x="2912831" y="3249895"/>
                  <a:pt x="2832451" y="3400009"/>
                  <a:pt x="2884397" y="3629297"/>
                </a:cubicBezTo>
                <a:cubicBezTo>
                  <a:pt x="2854526" y="3862950"/>
                  <a:pt x="2661155" y="4182060"/>
                  <a:pt x="2403655" y="4110039"/>
                </a:cubicBezTo>
                <a:cubicBezTo>
                  <a:pt x="2287565" y="4124083"/>
                  <a:pt x="2096000" y="4074436"/>
                  <a:pt x="1961385" y="4110039"/>
                </a:cubicBezTo>
                <a:cubicBezTo>
                  <a:pt x="1826770" y="4145642"/>
                  <a:pt x="1672062" y="4070006"/>
                  <a:pt x="1461428" y="4110039"/>
                </a:cubicBezTo>
                <a:cubicBezTo>
                  <a:pt x="1250794" y="4150072"/>
                  <a:pt x="1173305" y="4090071"/>
                  <a:pt x="999929" y="4110039"/>
                </a:cubicBezTo>
                <a:cubicBezTo>
                  <a:pt x="826553" y="4130007"/>
                  <a:pt x="599665" y="4073023"/>
                  <a:pt x="480742" y="4110039"/>
                </a:cubicBezTo>
                <a:cubicBezTo>
                  <a:pt x="198842" y="4119339"/>
                  <a:pt x="-35654" y="3946260"/>
                  <a:pt x="0" y="3629297"/>
                </a:cubicBezTo>
                <a:cubicBezTo>
                  <a:pt x="-5098" y="3504121"/>
                  <a:pt x="19459" y="3234951"/>
                  <a:pt x="0" y="3136023"/>
                </a:cubicBezTo>
                <a:cubicBezTo>
                  <a:pt x="-19459" y="3037095"/>
                  <a:pt x="13120" y="2756553"/>
                  <a:pt x="0" y="2548293"/>
                </a:cubicBezTo>
                <a:cubicBezTo>
                  <a:pt x="-13120" y="2340033"/>
                  <a:pt x="48251" y="2287261"/>
                  <a:pt x="0" y="2086505"/>
                </a:cubicBezTo>
                <a:cubicBezTo>
                  <a:pt x="-48251" y="1885749"/>
                  <a:pt x="44926" y="1770311"/>
                  <a:pt x="0" y="1656203"/>
                </a:cubicBezTo>
                <a:cubicBezTo>
                  <a:pt x="-44926" y="1542095"/>
                  <a:pt x="30120" y="1337459"/>
                  <a:pt x="0" y="1162929"/>
                </a:cubicBezTo>
                <a:cubicBezTo>
                  <a:pt x="-30120" y="988399"/>
                  <a:pt x="7601" y="658405"/>
                  <a:pt x="0" y="480742"/>
                </a:cubicBezTo>
                <a:close/>
              </a:path>
            </a:pathLst>
          </a:custGeom>
          <a:noFill/>
          <a:ln w="19050"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434088030">
                  <a:prstGeom prst="roundRect">
                    <a:avLst/>
                  </a:prstGeom>
                  <ask:type>
                    <ask:lineSketchScribble/>
                  </ask:type>
                </ask:lineSketchStyleProps>
              </a:ext>
            </a:extLst>
          </a:ln>
        </p:spPr>
        <p:style>
          <a:lnRef idx="0">
            <a:scrgbClr r="0" g="0" b="0"/>
          </a:lnRef>
          <a:fillRef idx="0">
            <a:scrgbClr r="0" g="0" b="0"/>
          </a:fillRef>
          <a:effectRef idx="0">
            <a:scrgbClr r="0" g="0" b="0"/>
          </a:effectRef>
          <a:fontRef idx="minor">
            <a:schemeClr val="dk1"/>
          </a:fontRef>
        </p:style>
        <p:txBody>
          <a:bodyPr numCol="1" rtlCol="0" anchor="ctr"/>
          <a:lstStyle/>
          <a:p>
            <a:pPr algn="ctr">
              <a:spcAft>
                <a:spcPts val="800"/>
              </a:spcAft>
            </a:pPr>
            <a:endParaRPr lang="en-US" dirty="0">
              <a:solidFill>
                <a:srgbClr val="FFFFFF"/>
              </a:solidFill>
              <a:latin typeface="Dosis ExtraLight" pitchFamily="2" charset="0"/>
              <a:ea typeface="Calibri" panose="020F0502020204030204" pitchFamily="34" charset="0"/>
              <a:cs typeface="Times New Roman" panose="02020603050405020304" pitchFamily="18" charset="0"/>
            </a:endParaRPr>
          </a:p>
          <a:p>
            <a:pPr algn="ctr">
              <a:spcAft>
                <a:spcPts val="800"/>
              </a:spcAft>
            </a:pPr>
            <a:endParaRPr lang="en-US" dirty="0">
              <a:solidFill>
                <a:srgbClr val="FFFFFF"/>
              </a:solidFill>
              <a:latin typeface="Dosis ExtraLight" pitchFamily="2" charset="0"/>
              <a:ea typeface="Calibri" panose="020F0502020204030204" pitchFamily="34" charset="0"/>
              <a:cs typeface="Times New Roman" panose="02020603050405020304" pitchFamily="18" charset="0"/>
            </a:endParaRPr>
          </a:p>
          <a:p>
            <a:pPr algn="ctr">
              <a:spcAft>
                <a:spcPts val="800"/>
              </a:spcAft>
            </a:pPr>
            <a:r>
              <a:rPr lang="en-US" dirty="0">
                <a:solidFill>
                  <a:srgbClr val="FFFFFF"/>
                </a:solidFill>
                <a:latin typeface="Dosis ExtraLight" pitchFamily="2" charset="0"/>
                <a:ea typeface="Calibri" panose="020F0502020204030204" pitchFamily="34" charset="0"/>
                <a:cs typeface="Times New Roman" panose="02020603050405020304" pitchFamily="18" charset="0"/>
              </a:rPr>
              <a:t>He desperately searches for a way out of the tower. Struggling for his life, he masters the various hurdles and tries to restore the light of all cubes</a:t>
            </a:r>
            <a:r>
              <a:rPr lang="de-DE" sz="1800" dirty="0">
                <a:solidFill>
                  <a:srgbClr val="FFFFFF"/>
                </a:solidFill>
                <a:effectLst/>
                <a:latin typeface="Dosis ExtraLight" pitchFamily="2" charset="0"/>
                <a:ea typeface="Calibri" panose="020F0502020204030204" pitchFamily="34" charset="0"/>
                <a:cs typeface="Times New Roman" panose="02020603050405020304" pitchFamily="18" charset="0"/>
              </a:rPr>
              <a:t>.</a:t>
            </a:r>
          </a:p>
          <a:p>
            <a:pPr algn="ctr">
              <a:spcAft>
                <a:spcPts val="800"/>
              </a:spcAft>
            </a:pPr>
            <a:endParaRPr lang="de-DE" sz="1800" dirty="0">
              <a:effectLst/>
              <a:latin typeface="Dosis ExtraLight" pitchFamily="2"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4EF54AE5-8D66-EEB2-BFE5-1365CA20FB9F}"/>
              </a:ext>
            </a:extLst>
          </p:cNvPr>
          <p:cNvSpPr txBox="1"/>
          <p:nvPr/>
        </p:nvSpPr>
        <p:spPr>
          <a:xfrm>
            <a:off x="8854344" y="2040220"/>
            <a:ext cx="2097049" cy="523220"/>
          </a:xfrm>
          <a:prstGeom prst="rect">
            <a:avLst/>
          </a:prstGeom>
          <a:noFill/>
        </p:spPr>
        <p:txBody>
          <a:bodyPr wrap="square" rtlCol="0" anchor="b">
            <a:spAutoFit/>
          </a:bodyPr>
          <a:lstStyle/>
          <a:p>
            <a:pPr algn="ctr"/>
            <a:r>
              <a:rPr lang="de-DE" sz="2800" dirty="0">
                <a:solidFill>
                  <a:schemeClr val="bg1"/>
                </a:solidFill>
                <a:latin typeface="Aharoni" panose="02010803020104030203" pitchFamily="2" charset="-79"/>
                <a:cs typeface="Aharoni" panose="02010803020104030203" pitchFamily="2" charset="-79"/>
              </a:rPr>
              <a:t>SURVIVAL</a:t>
            </a:r>
          </a:p>
        </p:txBody>
      </p:sp>
      <p:sp>
        <p:nvSpPr>
          <p:cNvPr id="14" name="Textfeld 13">
            <a:extLst>
              <a:ext uri="{FF2B5EF4-FFF2-40B4-BE49-F238E27FC236}">
                <a16:creationId xmlns:a16="http://schemas.microsoft.com/office/drawing/2014/main" id="{4A86EB11-1740-287C-BF98-D69D6E85E496}"/>
              </a:ext>
            </a:extLst>
          </p:cNvPr>
          <p:cNvSpPr txBox="1"/>
          <p:nvPr/>
        </p:nvSpPr>
        <p:spPr>
          <a:xfrm>
            <a:off x="9336045" y="1859668"/>
            <a:ext cx="1133643" cy="338554"/>
          </a:xfrm>
          <a:prstGeom prst="rect">
            <a:avLst/>
          </a:prstGeom>
          <a:noFill/>
        </p:spPr>
        <p:txBody>
          <a:bodyPr wrap="square" rtlCol="0" anchor="ctr">
            <a:spAutoFit/>
          </a:bodyPr>
          <a:lstStyle/>
          <a:p>
            <a:pPr algn="ctr"/>
            <a:r>
              <a:rPr lang="de-DE" sz="1600" dirty="0">
                <a:solidFill>
                  <a:schemeClr val="bg1">
                    <a:lumMod val="50000"/>
                  </a:schemeClr>
                </a:solidFill>
                <a:latin typeface="Aharoni" panose="02010803020104030203" pitchFamily="2" charset="-79"/>
                <a:cs typeface="Aharoni" panose="02010803020104030203" pitchFamily="2" charset="-79"/>
              </a:rPr>
              <a:t>FREEDOM</a:t>
            </a:r>
          </a:p>
        </p:txBody>
      </p:sp>
      <p:sp>
        <p:nvSpPr>
          <p:cNvPr id="15" name="Textfeld 14">
            <a:extLst>
              <a:ext uri="{FF2B5EF4-FFF2-40B4-BE49-F238E27FC236}">
                <a16:creationId xmlns:a16="http://schemas.microsoft.com/office/drawing/2014/main" id="{E6C1901D-1851-AD3E-1856-A6626CFC6FC3}"/>
              </a:ext>
            </a:extLst>
          </p:cNvPr>
          <p:cNvSpPr txBox="1"/>
          <p:nvPr/>
        </p:nvSpPr>
        <p:spPr>
          <a:xfrm>
            <a:off x="9197614" y="2370053"/>
            <a:ext cx="1410507" cy="338554"/>
          </a:xfrm>
          <a:prstGeom prst="rect">
            <a:avLst/>
          </a:prstGeom>
          <a:noFill/>
        </p:spPr>
        <p:txBody>
          <a:bodyPr wrap="square" rtlCol="0" anchor="b">
            <a:spAutoFit/>
          </a:bodyPr>
          <a:lstStyle/>
          <a:p>
            <a:pPr algn="ctr"/>
            <a:r>
              <a:rPr lang="de-DE" sz="1600" dirty="0">
                <a:solidFill>
                  <a:schemeClr val="bg1">
                    <a:lumMod val="50000"/>
                  </a:schemeClr>
                </a:solidFill>
                <a:latin typeface="Aharoni" panose="02010803020104030203" pitchFamily="2" charset="-79"/>
                <a:cs typeface="Aharoni" panose="02010803020104030203" pitchFamily="2" charset="-79"/>
              </a:rPr>
              <a:t>LIBERATION</a:t>
            </a:r>
          </a:p>
        </p:txBody>
      </p:sp>
      <p:sp>
        <p:nvSpPr>
          <p:cNvPr id="2" name="Fußzeilenplatzhalter 1">
            <a:extLst>
              <a:ext uri="{FF2B5EF4-FFF2-40B4-BE49-F238E27FC236}">
                <a16:creationId xmlns:a16="http://schemas.microsoft.com/office/drawing/2014/main" id="{52356B2E-CFA0-D695-603F-487C4FB1F4EB}"/>
              </a:ext>
            </a:extLst>
          </p:cNvPr>
          <p:cNvSpPr>
            <a:spLocks noGrp="1"/>
          </p:cNvSpPr>
          <p:nvPr>
            <p:ph type="ftr" sz="quarter" idx="11"/>
          </p:nvPr>
        </p:nvSpPr>
        <p:spPr/>
        <p:txBody>
          <a:bodyPr/>
          <a:lstStyle/>
          <a:p>
            <a:r>
              <a:rPr lang="de-DE"/>
              <a:t>Felix Essbach | 3C | GDD</a:t>
            </a:r>
          </a:p>
        </p:txBody>
      </p:sp>
    </p:spTree>
    <p:extLst>
      <p:ext uri="{BB962C8B-B14F-4D97-AF65-F5344CB8AC3E}">
        <p14:creationId xmlns:p14="http://schemas.microsoft.com/office/powerpoint/2010/main" val="229169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5AB3043-8C80-34A2-483E-F22E6A8D2EC7}"/>
              </a:ext>
            </a:extLst>
          </p:cNvPr>
          <p:cNvSpPr txBox="1"/>
          <p:nvPr/>
        </p:nvSpPr>
        <p:spPr>
          <a:xfrm>
            <a:off x="219075" y="334743"/>
            <a:ext cx="3876382" cy="646331"/>
          </a:xfrm>
          <a:prstGeom prst="rect">
            <a:avLst/>
          </a:prstGeom>
          <a:noFill/>
        </p:spPr>
        <p:txBody>
          <a:bodyPr wrap="none" rtlCol="0">
            <a:spAutoFit/>
          </a:bodyPr>
          <a:lstStyle/>
          <a:p>
            <a:r>
              <a:rPr lang="de-DE" sz="3600" dirty="0">
                <a:solidFill>
                  <a:schemeClr val="bg1"/>
                </a:solidFill>
                <a:latin typeface="Aharoni" panose="02010803020104030203" pitchFamily="2" charset="-79"/>
                <a:cs typeface="Aharoni" panose="02010803020104030203" pitchFamily="2" charset="-79"/>
              </a:rPr>
              <a:t>STORY – </a:t>
            </a:r>
            <a:r>
              <a:rPr lang="de-DE" sz="3600" dirty="0">
                <a:ln>
                  <a:solidFill>
                    <a:schemeClr val="bg1">
                      <a:lumMod val="65000"/>
                    </a:schemeClr>
                  </a:solidFill>
                </a:ln>
                <a:noFill/>
                <a:latin typeface="Aharoni" panose="02010803020104030203" pitchFamily="2" charset="-79"/>
                <a:cs typeface="Aharoni" panose="02010803020104030203" pitchFamily="2" charset="-79"/>
              </a:rPr>
              <a:t>HOW...?</a:t>
            </a:r>
          </a:p>
        </p:txBody>
      </p:sp>
      <p:sp>
        <p:nvSpPr>
          <p:cNvPr id="2" name="Rechteck: eine Ecke abgeschnitten 1">
            <a:extLst>
              <a:ext uri="{FF2B5EF4-FFF2-40B4-BE49-F238E27FC236}">
                <a16:creationId xmlns:a16="http://schemas.microsoft.com/office/drawing/2014/main" id="{679A89D1-C3E3-31B5-F911-D0BFACC5EEEA}"/>
              </a:ext>
            </a:extLst>
          </p:cNvPr>
          <p:cNvSpPr/>
          <p:nvPr/>
        </p:nvSpPr>
        <p:spPr>
          <a:xfrm>
            <a:off x="454221" y="1371825"/>
            <a:ext cx="3571566" cy="388048"/>
          </a:xfrm>
          <a:prstGeom prst="snip1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bg1"/>
                </a:solidFill>
                <a:latin typeface="Aharoni" panose="02010803020104030203" pitchFamily="2" charset="-79"/>
                <a:cs typeface="Aharoni" panose="02010803020104030203" pitchFamily="2" charset="-79"/>
              </a:rPr>
              <a:t>HOW DID THE EXPLOSION OCCUR?</a:t>
            </a:r>
            <a:endParaRPr lang="de-DE" sz="1600" dirty="0">
              <a:solidFill>
                <a:schemeClr val="bg1"/>
              </a:solidFill>
              <a:latin typeface="Aharoni" panose="02010803020104030203" pitchFamily="2" charset="-79"/>
              <a:cs typeface="Aharoni" panose="02010803020104030203" pitchFamily="2" charset="-79"/>
            </a:endParaRPr>
          </a:p>
        </p:txBody>
      </p:sp>
      <p:sp>
        <p:nvSpPr>
          <p:cNvPr id="17" name="Rechteck: gefaltete Ecke 16">
            <a:extLst>
              <a:ext uri="{FF2B5EF4-FFF2-40B4-BE49-F238E27FC236}">
                <a16:creationId xmlns:a16="http://schemas.microsoft.com/office/drawing/2014/main" id="{1B0A6568-BD6B-ED1E-D8B7-CA04F81DF481}"/>
              </a:ext>
            </a:extLst>
          </p:cNvPr>
          <p:cNvSpPr/>
          <p:nvPr/>
        </p:nvSpPr>
        <p:spPr>
          <a:xfrm>
            <a:off x="568514" y="1895681"/>
            <a:ext cx="3342982" cy="1533319"/>
          </a:xfrm>
          <a:custGeom>
            <a:avLst/>
            <a:gdLst>
              <a:gd name="connsiteX0" fmla="*/ 255543 w 3342982"/>
              <a:gd name="connsiteY0" fmla="*/ 1533319 h 1533319"/>
              <a:gd name="connsiteX1" fmla="*/ 127772 w 3342982"/>
              <a:gd name="connsiteY1" fmla="*/ 1405548 h 1533319"/>
              <a:gd name="connsiteX2" fmla="*/ 127771 w 3342982"/>
              <a:gd name="connsiteY2" fmla="*/ 894431 h 1533319"/>
              <a:gd name="connsiteX3" fmla="*/ 0 w 3342982"/>
              <a:gd name="connsiteY3" fmla="*/ 766660 h 1533319"/>
              <a:gd name="connsiteX4" fmla="*/ 127771 w 3342982"/>
              <a:gd name="connsiteY4" fmla="*/ 638889 h 1533319"/>
              <a:gd name="connsiteX5" fmla="*/ 127771 w 3342982"/>
              <a:gd name="connsiteY5" fmla="*/ 127771 h 1533319"/>
              <a:gd name="connsiteX6" fmla="*/ 255542 w 3342982"/>
              <a:gd name="connsiteY6" fmla="*/ 0 h 1533319"/>
              <a:gd name="connsiteX7" fmla="*/ 850240 w 3342982"/>
              <a:gd name="connsiteY7" fmla="*/ 0 h 1533319"/>
              <a:gd name="connsiteX8" fmla="*/ 1473258 w 3342982"/>
              <a:gd name="connsiteY8" fmla="*/ 0 h 1533319"/>
              <a:gd name="connsiteX9" fmla="*/ 2039637 w 3342982"/>
              <a:gd name="connsiteY9" fmla="*/ 0 h 1533319"/>
              <a:gd name="connsiteX10" fmla="*/ 2577698 w 3342982"/>
              <a:gd name="connsiteY10" fmla="*/ 0 h 1533319"/>
              <a:gd name="connsiteX11" fmla="*/ 3087439 w 3342982"/>
              <a:gd name="connsiteY11" fmla="*/ 0 h 1533319"/>
              <a:gd name="connsiteX12" fmla="*/ 3215210 w 3342982"/>
              <a:gd name="connsiteY12" fmla="*/ 127771 h 1533319"/>
              <a:gd name="connsiteX13" fmla="*/ 3215211 w 3342982"/>
              <a:gd name="connsiteY13" fmla="*/ 638888 h 1533319"/>
              <a:gd name="connsiteX14" fmla="*/ 3342982 w 3342982"/>
              <a:gd name="connsiteY14" fmla="*/ 766659 h 1533319"/>
              <a:gd name="connsiteX15" fmla="*/ 3215211 w 3342982"/>
              <a:gd name="connsiteY15" fmla="*/ 894430 h 1533319"/>
              <a:gd name="connsiteX16" fmla="*/ 3215211 w 3342982"/>
              <a:gd name="connsiteY16" fmla="*/ 1405548 h 1533319"/>
              <a:gd name="connsiteX17" fmla="*/ 3087440 w 3342982"/>
              <a:gd name="connsiteY17" fmla="*/ 1533319 h 1533319"/>
              <a:gd name="connsiteX18" fmla="*/ 2492742 w 3342982"/>
              <a:gd name="connsiteY18" fmla="*/ 1533319 h 1533319"/>
              <a:gd name="connsiteX19" fmla="*/ 1954681 w 3342982"/>
              <a:gd name="connsiteY19" fmla="*/ 1533319 h 1533319"/>
              <a:gd name="connsiteX20" fmla="*/ 1444940 w 3342982"/>
              <a:gd name="connsiteY20" fmla="*/ 1533319 h 1533319"/>
              <a:gd name="connsiteX21" fmla="*/ 850241 w 3342982"/>
              <a:gd name="connsiteY21" fmla="*/ 1533319 h 1533319"/>
              <a:gd name="connsiteX22" fmla="*/ 255543 w 3342982"/>
              <a:gd name="connsiteY22" fmla="*/ 1533319 h 1533319"/>
              <a:gd name="connsiteX0" fmla="*/ 255543 w 3342982"/>
              <a:gd name="connsiteY0" fmla="*/ 1533319 h 1533319"/>
              <a:gd name="connsiteX1" fmla="*/ 127772 w 3342982"/>
              <a:gd name="connsiteY1" fmla="*/ 1405548 h 1533319"/>
              <a:gd name="connsiteX2" fmla="*/ 127771 w 3342982"/>
              <a:gd name="connsiteY2" fmla="*/ 894431 h 1533319"/>
              <a:gd name="connsiteX3" fmla="*/ 0 w 3342982"/>
              <a:gd name="connsiteY3" fmla="*/ 766660 h 1533319"/>
              <a:gd name="connsiteX4" fmla="*/ 127771 w 3342982"/>
              <a:gd name="connsiteY4" fmla="*/ 638889 h 1533319"/>
              <a:gd name="connsiteX5" fmla="*/ 127771 w 3342982"/>
              <a:gd name="connsiteY5" fmla="*/ 127771 h 1533319"/>
              <a:gd name="connsiteX6" fmla="*/ 255542 w 3342982"/>
              <a:gd name="connsiteY6" fmla="*/ 0 h 1533319"/>
              <a:gd name="connsiteX7" fmla="*/ 3087439 w 3342982"/>
              <a:gd name="connsiteY7" fmla="*/ 0 h 1533319"/>
              <a:gd name="connsiteX8" fmla="*/ 3215210 w 3342982"/>
              <a:gd name="connsiteY8" fmla="*/ 127771 h 1533319"/>
              <a:gd name="connsiteX9" fmla="*/ 3215211 w 3342982"/>
              <a:gd name="connsiteY9" fmla="*/ 638888 h 1533319"/>
              <a:gd name="connsiteX10" fmla="*/ 3342982 w 3342982"/>
              <a:gd name="connsiteY10" fmla="*/ 766659 h 1533319"/>
              <a:gd name="connsiteX11" fmla="*/ 3215211 w 3342982"/>
              <a:gd name="connsiteY11" fmla="*/ 894430 h 1533319"/>
              <a:gd name="connsiteX12" fmla="*/ 3215211 w 3342982"/>
              <a:gd name="connsiteY12" fmla="*/ 1405548 h 1533319"/>
              <a:gd name="connsiteX13" fmla="*/ 3087440 w 3342982"/>
              <a:gd name="connsiteY13" fmla="*/ 1533319 h 153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42982" h="1533319" stroke="0" extrusionOk="0">
                <a:moveTo>
                  <a:pt x="255543" y="1533319"/>
                </a:moveTo>
                <a:cubicBezTo>
                  <a:pt x="185251" y="1531318"/>
                  <a:pt x="125381" y="1487278"/>
                  <a:pt x="127772" y="1405548"/>
                </a:cubicBezTo>
                <a:cubicBezTo>
                  <a:pt x="138764" y="1239379"/>
                  <a:pt x="118997" y="1062113"/>
                  <a:pt x="127771" y="894431"/>
                </a:cubicBezTo>
                <a:cubicBezTo>
                  <a:pt x="131052" y="831122"/>
                  <a:pt x="57748" y="772501"/>
                  <a:pt x="0" y="766660"/>
                </a:cubicBezTo>
                <a:cubicBezTo>
                  <a:pt x="86665" y="767849"/>
                  <a:pt x="131754" y="719351"/>
                  <a:pt x="127771" y="638889"/>
                </a:cubicBezTo>
                <a:cubicBezTo>
                  <a:pt x="110213" y="423431"/>
                  <a:pt x="127159" y="318941"/>
                  <a:pt x="127771" y="127771"/>
                </a:cubicBezTo>
                <a:cubicBezTo>
                  <a:pt x="114707" y="47591"/>
                  <a:pt x="171078" y="3625"/>
                  <a:pt x="255542" y="0"/>
                </a:cubicBezTo>
                <a:cubicBezTo>
                  <a:pt x="481808" y="10492"/>
                  <a:pt x="629988" y="15854"/>
                  <a:pt x="850240" y="0"/>
                </a:cubicBezTo>
                <a:cubicBezTo>
                  <a:pt x="1070492" y="-15854"/>
                  <a:pt x="1226561" y="-21971"/>
                  <a:pt x="1473258" y="0"/>
                </a:cubicBezTo>
                <a:cubicBezTo>
                  <a:pt x="1719955" y="21971"/>
                  <a:pt x="1785903" y="-13262"/>
                  <a:pt x="2039637" y="0"/>
                </a:cubicBezTo>
                <a:cubicBezTo>
                  <a:pt x="2293371" y="13262"/>
                  <a:pt x="2324520" y="16413"/>
                  <a:pt x="2577698" y="0"/>
                </a:cubicBezTo>
                <a:cubicBezTo>
                  <a:pt x="2830876" y="-16413"/>
                  <a:pt x="2859783" y="17848"/>
                  <a:pt x="3087439" y="0"/>
                </a:cubicBezTo>
                <a:cubicBezTo>
                  <a:pt x="3148671" y="-6081"/>
                  <a:pt x="3206054" y="60009"/>
                  <a:pt x="3215210" y="127771"/>
                </a:cubicBezTo>
                <a:cubicBezTo>
                  <a:pt x="3181357" y="300454"/>
                  <a:pt x="3216137" y="453127"/>
                  <a:pt x="3215211" y="638888"/>
                </a:cubicBezTo>
                <a:cubicBezTo>
                  <a:pt x="3223279" y="700803"/>
                  <a:pt x="3266541" y="754844"/>
                  <a:pt x="3342982" y="766659"/>
                </a:cubicBezTo>
                <a:cubicBezTo>
                  <a:pt x="3269257" y="760759"/>
                  <a:pt x="3219059" y="833088"/>
                  <a:pt x="3215211" y="894430"/>
                </a:cubicBezTo>
                <a:cubicBezTo>
                  <a:pt x="3194104" y="1021233"/>
                  <a:pt x="3216200" y="1227979"/>
                  <a:pt x="3215211" y="1405548"/>
                </a:cubicBezTo>
                <a:cubicBezTo>
                  <a:pt x="3221374" y="1484987"/>
                  <a:pt x="3145461" y="1526728"/>
                  <a:pt x="3087440" y="1533319"/>
                </a:cubicBezTo>
                <a:cubicBezTo>
                  <a:pt x="2799965" y="1545761"/>
                  <a:pt x="2711396" y="1513709"/>
                  <a:pt x="2492742" y="1533319"/>
                </a:cubicBezTo>
                <a:cubicBezTo>
                  <a:pt x="2274088" y="1552929"/>
                  <a:pt x="2189789" y="1510470"/>
                  <a:pt x="1954681" y="1533319"/>
                </a:cubicBezTo>
                <a:cubicBezTo>
                  <a:pt x="1719573" y="1556168"/>
                  <a:pt x="1670911" y="1543469"/>
                  <a:pt x="1444940" y="1533319"/>
                </a:cubicBezTo>
                <a:cubicBezTo>
                  <a:pt x="1218969" y="1523169"/>
                  <a:pt x="1134851" y="1549506"/>
                  <a:pt x="850241" y="1533319"/>
                </a:cubicBezTo>
                <a:cubicBezTo>
                  <a:pt x="565631" y="1517132"/>
                  <a:pt x="516199" y="1510176"/>
                  <a:pt x="255543" y="1533319"/>
                </a:cubicBezTo>
                <a:close/>
              </a:path>
              <a:path w="3342982" h="1533319" fill="none" extrusionOk="0">
                <a:moveTo>
                  <a:pt x="255543" y="1533319"/>
                </a:moveTo>
                <a:cubicBezTo>
                  <a:pt x="196347" y="1542007"/>
                  <a:pt x="116025" y="1484286"/>
                  <a:pt x="127772" y="1405548"/>
                </a:cubicBezTo>
                <a:cubicBezTo>
                  <a:pt x="104737" y="1222174"/>
                  <a:pt x="134143" y="1071530"/>
                  <a:pt x="127771" y="894431"/>
                </a:cubicBezTo>
                <a:cubicBezTo>
                  <a:pt x="120164" y="830936"/>
                  <a:pt x="55003" y="773106"/>
                  <a:pt x="0" y="766660"/>
                </a:cubicBezTo>
                <a:cubicBezTo>
                  <a:pt x="73770" y="768324"/>
                  <a:pt x="128881" y="718611"/>
                  <a:pt x="127771" y="638889"/>
                </a:cubicBezTo>
                <a:cubicBezTo>
                  <a:pt x="152254" y="383433"/>
                  <a:pt x="142810" y="259418"/>
                  <a:pt x="127771" y="127771"/>
                </a:cubicBezTo>
                <a:cubicBezTo>
                  <a:pt x="126379" y="69035"/>
                  <a:pt x="191675" y="-15243"/>
                  <a:pt x="255542" y="0"/>
                </a:cubicBezTo>
                <a:moveTo>
                  <a:pt x="3087439" y="0"/>
                </a:moveTo>
                <a:cubicBezTo>
                  <a:pt x="3158200" y="-2292"/>
                  <a:pt x="3217129" y="70330"/>
                  <a:pt x="3215210" y="127771"/>
                </a:cubicBezTo>
                <a:cubicBezTo>
                  <a:pt x="3208902" y="312142"/>
                  <a:pt x="3212612" y="472960"/>
                  <a:pt x="3215211" y="638888"/>
                </a:cubicBezTo>
                <a:cubicBezTo>
                  <a:pt x="3224186" y="702712"/>
                  <a:pt x="3278106" y="770991"/>
                  <a:pt x="3342982" y="766659"/>
                </a:cubicBezTo>
                <a:cubicBezTo>
                  <a:pt x="3272466" y="769619"/>
                  <a:pt x="3213401" y="823853"/>
                  <a:pt x="3215211" y="894430"/>
                </a:cubicBezTo>
                <a:cubicBezTo>
                  <a:pt x="3203129" y="1123261"/>
                  <a:pt x="3238364" y="1159473"/>
                  <a:pt x="3215211" y="1405548"/>
                </a:cubicBezTo>
                <a:cubicBezTo>
                  <a:pt x="3212684" y="1464400"/>
                  <a:pt x="3146899" y="1534218"/>
                  <a:pt x="3087440" y="1533319"/>
                </a:cubicBezTo>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1976276092">
                  <a:prstGeom prst="bracePair">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numCol="1" rtlCol="0" anchor="ctr"/>
          <a:lstStyle/>
          <a:p>
            <a:pPr algn="ctr"/>
            <a:r>
              <a:rPr lang="en-US" sz="1600" dirty="0">
                <a:solidFill>
                  <a:srgbClr val="FFFFFF"/>
                </a:solidFill>
                <a:latin typeface="Dosis ExtraLight" pitchFamily="2" charset="0"/>
                <a:ea typeface="Calibri" panose="020F0502020204030204" pitchFamily="34" charset="0"/>
                <a:cs typeface="Times New Roman" panose="02020603050405020304" pitchFamily="18" charset="0"/>
              </a:rPr>
              <a:t>Some time before, there was a big explosion – triggered by red cubes. Red cubes are evil cubes that only enjoy destroying and the spread of hatred.</a:t>
            </a:r>
            <a:endParaRPr lang="de-DE" sz="1600" dirty="0">
              <a:solidFill>
                <a:srgbClr val="FFFFFF"/>
              </a:solidFill>
              <a:effectLst/>
              <a:latin typeface="Dosis ExtraLight" pitchFamily="2" charset="0"/>
              <a:ea typeface="Calibri" panose="020F0502020204030204" pitchFamily="34" charset="0"/>
              <a:cs typeface="Times New Roman" panose="02020603050405020304" pitchFamily="18" charset="0"/>
            </a:endParaRPr>
          </a:p>
        </p:txBody>
      </p:sp>
      <p:sp>
        <p:nvSpPr>
          <p:cNvPr id="18" name="Rechteck: eine Ecke abgeschnitten 17">
            <a:extLst>
              <a:ext uri="{FF2B5EF4-FFF2-40B4-BE49-F238E27FC236}">
                <a16:creationId xmlns:a16="http://schemas.microsoft.com/office/drawing/2014/main" id="{DB2A2A56-FC66-BA5A-0EF4-557887FA8935}"/>
              </a:ext>
            </a:extLst>
          </p:cNvPr>
          <p:cNvSpPr/>
          <p:nvPr/>
        </p:nvSpPr>
        <p:spPr>
          <a:xfrm>
            <a:off x="4690310" y="2303245"/>
            <a:ext cx="4515143" cy="444863"/>
          </a:xfrm>
          <a:prstGeom prst="snip1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bg1"/>
                </a:solidFill>
                <a:latin typeface="Aharoni" panose="02010803020104030203" pitchFamily="2" charset="-79"/>
                <a:cs typeface="Aharoni" panose="02010803020104030203" pitchFamily="2" charset="-79"/>
              </a:rPr>
              <a:t>HOW DID EVERYONE GET INTO THE TOWER?</a:t>
            </a:r>
            <a:endParaRPr lang="de-DE" sz="1600" dirty="0">
              <a:solidFill>
                <a:schemeClr val="bg1"/>
              </a:solidFill>
              <a:latin typeface="Aharoni" panose="02010803020104030203" pitchFamily="2" charset="-79"/>
              <a:cs typeface="Aharoni" panose="02010803020104030203" pitchFamily="2" charset="-79"/>
            </a:endParaRPr>
          </a:p>
        </p:txBody>
      </p:sp>
      <p:sp>
        <p:nvSpPr>
          <p:cNvPr id="19" name="Rechteck: gefaltete Ecke 16">
            <a:extLst>
              <a:ext uri="{FF2B5EF4-FFF2-40B4-BE49-F238E27FC236}">
                <a16:creationId xmlns:a16="http://schemas.microsoft.com/office/drawing/2014/main" id="{E075E7BF-0F5C-2C94-D55E-2CEB0D07A7B7}"/>
              </a:ext>
            </a:extLst>
          </p:cNvPr>
          <p:cNvSpPr/>
          <p:nvPr/>
        </p:nvSpPr>
        <p:spPr>
          <a:xfrm>
            <a:off x="5365636" y="2849542"/>
            <a:ext cx="3164492" cy="2378965"/>
          </a:xfrm>
          <a:custGeom>
            <a:avLst/>
            <a:gdLst>
              <a:gd name="connsiteX0" fmla="*/ 396478 w 3164492"/>
              <a:gd name="connsiteY0" fmla="*/ 2378965 h 2378965"/>
              <a:gd name="connsiteX1" fmla="*/ 198239 w 3164492"/>
              <a:gd name="connsiteY1" fmla="*/ 2180726 h 2378965"/>
              <a:gd name="connsiteX2" fmla="*/ 198239 w 3164492"/>
              <a:gd name="connsiteY2" fmla="*/ 1784224 h 2378965"/>
              <a:gd name="connsiteX3" fmla="*/ 198239 w 3164492"/>
              <a:gd name="connsiteY3" fmla="*/ 1387722 h 2378965"/>
              <a:gd name="connsiteX4" fmla="*/ 0 w 3164492"/>
              <a:gd name="connsiteY4" fmla="*/ 1189483 h 2378965"/>
              <a:gd name="connsiteX5" fmla="*/ 198239 w 3164492"/>
              <a:gd name="connsiteY5" fmla="*/ 991244 h 2378965"/>
              <a:gd name="connsiteX6" fmla="*/ 198239 w 3164492"/>
              <a:gd name="connsiteY6" fmla="*/ 610602 h 2378965"/>
              <a:gd name="connsiteX7" fmla="*/ 198239 w 3164492"/>
              <a:gd name="connsiteY7" fmla="*/ 198239 h 2378965"/>
              <a:gd name="connsiteX8" fmla="*/ 396478 w 3164492"/>
              <a:gd name="connsiteY8" fmla="*/ 0 h 2378965"/>
              <a:gd name="connsiteX9" fmla="*/ 918216 w 3164492"/>
              <a:gd name="connsiteY9" fmla="*/ 0 h 2378965"/>
              <a:gd name="connsiteX10" fmla="*/ 1463669 w 3164492"/>
              <a:gd name="connsiteY10" fmla="*/ 0 h 2378965"/>
              <a:gd name="connsiteX11" fmla="*/ 1985407 w 3164492"/>
              <a:gd name="connsiteY11" fmla="*/ 0 h 2378965"/>
              <a:gd name="connsiteX12" fmla="*/ 2768014 w 3164492"/>
              <a:gd name="connsiteY12" fmla="*/ 0 h 2378965"/>
              <a:gd name="connsiteX13" fmla="*/ 2966253 w 3164492"/>
              <a:gd name="connsiteY13" fmla="*/ 198239 h 2378965"/>
              <a:gd name="connsiteX14" fmla="*/ 2966253 w 3164492"/>
              <a:gd name="connsiteY14" fmla="*/ 610601 h 2378965"/>
              <a:gd name="connsiteX15" fmla="*/ 2966253 w 3164492"/>
              <a:gd name="connsiteY15" fmla="*/ 991243 h 2378965"/>
              <a:gd name="connsiteX16" fmla="*/ 3164492 w 3164492"/>
              <a:gd name="connsiteY16" fmla="*/ 1189482 h 2378965"/>
              <a:gd name="connsiteX17" fmla="*/ 2966253 w 3164492"/>
              <a:gd name="connsiteY17" fmla="*/ 1387721 h 2378965"/>
              <a:gd name="connsiteX18" fmla="*/ 2966253 w 3164492"/>
              <a:gd name="connsiteY18" fmla="*/ 1768363 h 2378965"/>
              <a:gd name="connsiteX19" fmla="*/ 2966253 w 3164492"/>
              <a:gd name="connsiteY19" fmla="*/ 2180726 h 2378965"/>
              <a:gd name="connsiteX20" fmla="*/ 2768014 w 3164492"/>
              <a:gd name="connsiteY20" fmla="*/ 2378965 h 2378965"/>
              <a:gd name="connsiteX21" fmla="*/ 2151415 w 3164492"/>
              <a:gd name="connsiteY21" fmla="*/ 2378965 h 2378965"/>
              <a:gd name="connsiteX22" fmla="*/ 1511100 w 3164492"/>
              <a:gd name="connsiteY22" fmla="*/ 2378965 h 2378965"/>
              <a:gd name="connsiteX23" fmla="*/ 396478 w 3164492"/>
              <a:gd name="connsiteY23" fmla="*/ 2378965 h 2378965"/>
              <a:gd name="connsiteX0" fmla="*/ 396478 w 3164492"/>
              <a:gd name="connsiteY0" fmla="*/ 2378965 h 2378965"/>
              <a:gd name="connsiteX1" fmla="*/ 198239 w 3164492"/>
              <a:gd name="connsiteY1" fmla="*/ 2180726 h 2378965"/>
              <a:gd name="connsiteX2" fmla="*/ 198239 w 3164492"/>
              <a:gd name="connsiteY2" fmla="*/ 1800084 h 2378965"/>
              <a:gd name="connsiteX3" fmla="*/ 198239 w 3164492"/>
              <a:gd name="connsiteY3" fmla="*/ 1387722 h 2378965"/>
              <a:gd name="connsiteX4" fmla="*/ 0 w 3164492"/>
              <a:gd name="connsiteY4" fmla="*/ 1189483 h 2378965"/>
              <a:gd name="connsiteX5" fmla="*/ 198239 w 3164492"/>
              <a:gd name="connsiteY5" fmla="*/ 991244 h 2378965"/>
              <a:gd name="connsiteX6" fmla="*/ 198239 w 3164492"/>
              <a:gd name="connsiteY6" fmla="*/ 618532 h 2378965"/>
              <a:gd name="connsiteX7" fmla="*/ 198239 w 3164492"/>
              <a:gd name="connsiteY7" fmla="*/ 198239 h 2378965"/>
              <a:gd name="connsiteX8" fmla="*/ 396478 w 3164492"/>
              <a:gd name="connsiteY8" fmla="*/ 0 h 2378965"/>
              <a:gd name="connsiteX9" fmla="*/ 2768014 w 3164492"/>
              <a:gd name="connsiteY9" fmla="*/ 0 h 2378965"/>
              <a:gd name="connsiteX10" fmla="*/ 2966253 w 3164492"/>
              <a:gd name="connsiteY10" fmla="*/ 198239 h 2378965"/>
              <a:gd name="connsiteX11" fmla="*/ 2966253 w 3164492"/>
              <a:gd name="connsiteY11" fmla="*/ 570951 h 2378965"/>
              <a:gd name="connsiteX12" fmla="*/ 2966253 w 3164492"/>
              <a:gd name="connsiteY12" fmla="*/ 991243 h 2378965"/>
              <a:gd name="connsiteX13" fmla="*/ 3164492 w 3164492"/>
              <a:gd name="connsiteY13" fmla="*/ 1189482 h 2378965"/>
              <a:gd name="connsiteX14" fmla="*/ 2966253 w 3164492"/>
              <a:gd name="connsiteY14" fmla="*/ 1387721 h 2378965"/>
              <a:gd name="connsiteX15" fmla="*/ 2966253 w 3164492"/>
              <a:gd name="connsiteY15" fmla="*/ 1760433 h 2378965"/>
              <a:gd name="connsiteX16" fmla="*/ 2966253 w 3164492"/>
              <a:gd name="connsiteY16" fmla="*/ 2180726 h 2378965"/>
              <a:gd name="connsiteX17" fmla="*/ 2768014 w 3164492"/>
              <a:gd name="connsiteY17" fmla="*/ 2378965 h 237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64492" h="2378965" stroke="0" extrusionOk="0">
                <a:moveTo>
                  <a:pt x="396478" y="2378965"/>
                </a:moveTo>
                <a:cubicBezTo>
                  <a:pt x="289707" y="2359181"/>
                  <a:pt x="194662" y="2306909"/>
                  <a:pt x="198239" y="2180726"/>
                </a:cubicBezTo>
                <a:cubicBezTo>
                  <a:pt x="210835" y="1986419"/>
                  <a:pt x="182033" y="1980177"/>
                  <a:pt x="198239" y="1784224"/>
                </a:cubicBezTo>
                <a:cubicBezTo>
                  <a:pt x="214445" y="1588271"/>
                  <a:pt x="181490" y="1491940"/>
                  <a:pt x="198239" y="1387722"/>
                </a:cubicBezTo>
                <a:cubicBezTo>
                  <a:pt x="220851" y="1279908"/>
                  <a:pt x="114042" y="1200808"/>
                  <a:pt x="0" y="1189483"/>
                </a:cubicBezTo>
                <a:cubicBezTo>
                  <a:pt x="123665" y="1181176"/>
                  <a:pt x="216474" y="1098155"/>
                  <a:pt x="198239" y="991244"/>
                </a:cubicBezTo>
                <a:cubicBezTo>
                  <a:pt x="202897" y="875562"/>
                  <a:pt x="213451" y="745902"/>
                  <a:pt x="198239" y="610602"/>
                </a:cubicBezTo>
                <a:cubicBezTo>
                  <a:pt x="183027" y="475302"/>
                  <a:pt x="190535" y="400465"/>
                  <a:pt x="198239" y="198239"/>
                </a:cubicBezTo>
                <a:cubicBezTo>
                  <a:pt x="201528" y="105620"/>
                  <a:pt x="283982" y="-11592"/>
                  <a:pt x="396478" y="0"/>
                </a:cubicBezTo>
                <a:cubicBezTo>
                  <a:pt x="542568" y="-10241"/>
                  <a:pt x="749121" y="12682"/>
                  <a:pt x="918216" y="0"/>
                </a:cubicBezTo>
                <a:cubicBezTo>
                  <a:pt x="1087311" y="-12682"/>
                  <a:pt x="1227127" y="1288"/>
                  <a:pt x="1463669" y="0"/>
                </a:cubicBezTo>
                <a:cubicBezTo>
                  <a:pt x="1700211" y="-1288"/>
                  <a:pt x="1812404" y="4763"/>
                  <a:pt x="1985407" y="0"/>
                </a:cubicBezTo>
                <a:cubicBezTo>
                  <a:pt x="2158410" y="-4763"/>
                  <a:pt x="2395116" y="12358"/>
                  <a:pt x="2768014" y="0"/>
                </a:cubicBezTo>
                <a:cubicBezTo>
                  <a:pt x="2867232" y="701"/>
                  <a:pt x="2966514" y="84419"/>
                  <a:pt x="2966253" y="198239"/>
                </a:cubicBezTo>
                <a:cubicBezTo>
                  <a:pt x="2949775" y="350884"/>
                  <a:pt x="2978520" y="429031"/>
                  <a:pt x="2966253" y="610601"/>
                </a:cubicBezTo>
                <a:cubicBezTo>
                  <a:pt x="2953986" y="792171"/>
                  <a:pt x="2976282" y="868208"/>
                  <a:pt x="2966253" y="991243"/>
                </a:cubicBezTo>
                <a:cubicBezTo>
                  <a:pt x="2956639" y="1121822"/>
                  <a:pt x="3038776" y="1174770"/>
                  <a:pt x="3164492" y="1189482"/>
                </a:cubicBezTo>
                <a:cubicBezTo>
                  <a:pt x="3060194" y="1209848"/>
                  <a:pt x="2966973" y="1271060"/>
                  <a:pt x="2966253" y="1387721"/>
                </a:cubicBezTo>
                <a:cubicBezTo>
                  <a:pt x="2970920" y="1518508"/>
                  <a:pt x="2978781" y="1655914"/>
                  <a:pt x="2966253" y="1768363"/>
                </a:cubicBezTo>
                <a:cubicBezTo>
                  <a:pt x="2953725" y="1880812"/>
                  <a:pt x="2964352" y="2014489"/>
                  <a:pt x="2966253" y="2180726"/>
                </a:cubicBezTo>
                <a:cubicBezTo>
                  <a:pt x="2973844" y="2287629"/>
                  <a:pt x="2873184" y="2380817"/>
                  <a:pt x="2768014" y="2378965"/>
                </a:cubicBezTo>
                <a:cubicBezTo>
                  <a:pt x="2559636" y="2378777"/>
                  <a:pt x="2321500" y="2348244"/>
                  <a:pt x="2151415" y="2378965"/>
                </a:cubicBezTo>
                <a:cubicBezTo>
                  <a:pt x="1981330" y="2409686"/>
                  <a:pt x="1717724" y="2367796"/>
                  <a:pt x="1511100" y="2378965"/>
                </a:cubicBezTo>
                <a:cubicBezTo>
                  <a:pt x="1304477" y="2390134"/>
                  <a:pt x="761012" y="2401392"/>
                  <a:pt x="396478" y="2378965"/>
                </a:cubicBezTo>
                <a:close/>
              </a:path>
              <a:path w="3164492" h="2378965" fill="none" extrusionOk="0">
                <a:moveTo>
                  <a:pt x="396478" y="2378965"/>
                </a:moveTo>
                <a:cubicBezTo>
                  <a:pt x="286891" y="2387952"/>
                  <a:pt x="197327" y="2280906"/>
                  <a:pt x="198239" y="2180726"/>
                </a:cubicBezTo>
                <a:cubicBezTo>
                  <a:pt x="201552" y="2100452"/>
                  <a:pt x="184570" y="1914974"/>
                  <a:pt x="198239" y="1800084"/>
                </a:cubicBezTo>
                <a:cubicBezTo>
                  <a:pt x="211908" y="1685194"/>
                  <a:pt x="199569" y="1492447"/>
                  <a:pt x="198239" y="1387722"/>
                </a:cubicBezTo>
                <a:cubicBezTo>
                  <a:pt x="196775" y="1267939"/>
                  <a:pt x="104924" y="1183421"/>
                  <a:pt x="0" y="1189483"/>
                </a:cubicBezTo>
                <a:cubicBezTo>
                  <a:pt x="108839" y="1194967"/>
                  <a:pt x="207206" y="1080324"/>
                  <a:pt x="198239" y="991244"/>
                </a:cubicBezTo>
                <a:cubicBezTo>
                  <a:pt x="210857" y="899688"/>
                  <a:pt x="207762" y="698766"/>
                  <a:pt x="198239" y="618532"/>
                </a:cubicBezTo>
                <a:cubicBezTo>
                  <a:pt x="188716" y="538298"/>
                  <a:pt x="210874" y="325525"/>
                  <a:pt x="198239" y="198239"/>
                </a:cubicBezTo>
                <a:cubicBezTo>
                  <a:pt x="209937" y="79967"/>
                  <a:pt x="293770" y="5159"/>
                  <a:pt x="396478" y="0"/>
                </a:cubicBezTo>
                <a:moveTo>
                  <a:pt x="2768014" y="0"/>
                </a:moveTo>
                <a:cubicBezTo>
                  <a:pt x="2877836" y="20138"/>
                  <a:pt x="2959148" y="88712"/>
                  <a:pt x="2966253" y="198239"/>
                </a:cubicBezTo>
                <a:cubicBezTo>
                  <a:pt x="2983883" y="349393"/>
                  <a:pt x="2957414" y="480791"/>
                  <a:pt x="2966253" y="570951"/>
                </a:cubicBezTo>
                <a:cubicBezTo>
                  <a:pt x="2975092" y="661111"/>
                  <a:pt x="2977576" y="844357"/>
                  <a:pt x="2966253" y="991243"/>
                </a:cubicBezTo>
                <a:cubicBezTo>
                  <a:pt x="2944987" y="1109347"/>
                  <a:pt x="3036929" y="1208738"/>
                  <a:pt x="3164492" y="1189482"/>
                </a:cubicBezTo>
                <a:cubicBezTo>
                  <a:pt x="3064795" y="1193234"/>
                  <a:pt x="2972008" y="1270903"/>
                  <a:pt x="2966253" y="1387721"/>
                </a:cubicBezTo>
                <a:cubicBezTo>
                  <a:pt x="2960908" y="1508544"/>
                  <a:pt x="2964025" y="1649566"/>
                  <a:pt x="2966253" y="1760433"/>
                </a:cubicBezTo>
                <a:cubicBezTo>
                  <a:pt x="2968481" y="1871300"/>
                  <a:pt x="2946998" y="1971340"/>
                  <a:pt x="2966253" y="2180726"/>
                </a:cubicBezTo>
                <a:cubicBezTo>
                  <a:pt x="2989213" y="2296245"/>
                  <a:pt x="2858499" y="2386869"/>
                  <a:pt x="2768014" y="2378965"/>
                </a:cubicBezTo>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1976276092">
                  <a:prstGeom prst="bracePair">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numCol="1" rtlCol="0" anchor="ctr"/>
          <a:lstStyle/>
          <a:p>
            <a:pPr algn="ctr"/>
            <a:r>
              <a:rPr lang="en-US" sz="1600" dirty="0">
                <a:solidFill>
                  <a:srgbClr val="FFFFFF"/>
                </a:solidFill>
                <a:latin typeface="Dosis ExtraLight" pitchFamily="2" charset="0"/>
                <a:ea typeface="Calibri" panose="020F0502020204030204" pitchFamily="34" charset="0"/>
                <a:cs typeface="Times New Roman" panose="02020603050405020304" pitchFamily="18" charset="0"/>
              </a:rPr>
              <a:t>To protect the threat of the evil Cubes, they tried to save themselves in a tower... Unfortunately, the protection it offered was not strong enough, causing most of them to lose consciousness or even their light.</a:t>
            </a:r>
          </a:p>
          <a:p>
            <a:pPr algn="ctr"/>
            <a:endParaRPr lang="de-DE" sz="1400" dirty="0">
              <a:solidFill>
                <a:srgbClr val="FFFFFF"/>
              </a:solidFill>
              <a:effectLst/>
              <a:latin typeface="Dosis ExtraLight" pitchFamily="2" charset="0"/>
              <a:ea typeface="Calibri" panose="020F0502020204030204" pitchFamily="34" charset="0"/>
              <a:cs typeface="Times New Roman" panose="02020603050405020304" pitchFamily="18" charset="0"/>
            </a:endParaRPr>
          </a:p>
        </p:txBody>
      </p:sp>
      <p:sp>
        <p:nvSpPr>
          <p:cNvPr id="20" name="Rechteck: eine Ecke abgeschnitten 19">
            <a:extLst>
              <a:ext uri="{FF2B5EF4-FFF2-40B4-BE49-F238E27FC236}">
                <a16:creationId xmlns:a16="http://schemas.microsoft.com/office/drawing/2014/main" id="{F9649536-3A2B-E258-AE61-E185ABE16B0C}"/>
              </a:ext>
            </a:extLst>
          </p:cNvPr>
          <p:cNvSpPr/>
          <p:nvPr/>
        </p:nvSpPr>
        <p:spPr>
          <a:xfrm>
            <a:off x="613136" y="4039025"/>
            <a:ext cx="3342982" cy="388048"/>
          </a:xfrm>
          <a:prstGeom prst="snip1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600" dirty="0">
                <a:solidFill>
                  <a:schemeClr val="bg1"/>
                </a:solidFill>
                <a:latin typeface="Aharoni" panose="02010803020104030203" pitchFamily="2" charset="-79"/>
                <a:cs typeface="Aharoni" panose="02010803020104030203" pitchFamily="2" charset="-79"/>
              </a:rPr>
              <a:t>WIE ERLANGT ER DIE FÄHIGKEIT?</a:t>
            </a:r>
          </a:p>
        </p:txBody>
      </p:sp>
      <p:sp>
        <p:nvSpPr>
          <p:cNvPr id="21" name="Rechteck: gefaltete Ecke 16">
            <a:extLst>
              <a:ext uri="{FF2B5EF4-FFF2-40B4-BE49-F238E27FC236}">
                <a16:creationId xmlns:a16="http://schemas.microsoft.com/office/drawing/2014/main" id="{694702D6-48EF-89C1-C248-A45F1EDCEC08}"/>
              </a:ext>
            </a:extLst>
          </p:cNvPr>
          <p:cNvSpPr/>
          <p:nvPr/>
        </p:nvSpPr>
        <p:spPr>
          <a:xfrm>
            <a:off x="613136" y="4598551"/>
            <a:ext cx="3253737" cy="1268877"/>
          </a:xfrm>
          <a:custGeom>
            <a:avLst/>
            <a:gdLst>
              <a:gd name="connsiteX0" fmla="*/ 211471 w 3253737"/>
              <a:gd name="connsiteY0" fmla="*/ 1268877 h 1268877"/>
              <a:gd name="connsiteX1" fmla="*/ 105735 w 3253737"/>
              <a:gd name="connsiteY1" fmla="*/ 1163141 h 1268877"/>
              <a:gd name="connsiteX2" fmla="*/ 105736 w 3253737"/>
              <a:gd name="connsiteY2" fmla="*/ 740174 h 1268877"/>
              <a:gd name="connsiteX3" fmla="*/ 0 w 3253737"/>
              <a:gd name="connsiteY3" fmla="*/ 634438 h 1268877"/>
              <a:gd name="connsiteX4" fmla="*/ 105736 w 3253737"/>
              <a:gd name="connsiteY4" fmla="*/ 528702 h 1268877"/>
              <a:gd name="connsiteX5" fmla="*/ 105736 w 3253737"/>
              <a:gd name="connsiteY5" fmla="*/ 105736 h 1268877"/>
              <a:gd name="connsiteX6" fmla="*/ 211472 w 3253737"/>
              <a:gd name="connsiteY6" fmla="*/ 0 h 1268877"/>
              <a:gd name="connsiteX7" fmla="*/ 805939 w 3253737"/>
              <a:gd name="connsiteY7" fmla="*/ 0 h 1268877"/>
              <a:gd name="connsiteX8" fmla="*/ 1428713 w 3253737"/>
              <a:gd name="connsiteY8" fmla="*/ 0 h 1268877"/>
              <a:gd name="connsiteX9" fmla="*/ 1994872 w 3253737"/>
              <a:gd name="connsiteY9" fmla="*/ 0 h 1268877"/>
              <a:gd name="connsiteX10" fmla="*/ 2532723 w 3253737"/>
              <a:gd name="connsiteY10" fmla="*/ 0 h 1268877"/>
              <a:gd name="connsiteX11" fmla="*/ 3042266 w 3253737"/>
              <a:gd name="connsiteY11" fmla="*/ 0 h 1268877"/>
              <a:gd name="connsiteX12" fmla="*/ 3148002 w 3253737"/>
              <a:gd name="connsiteY12" fmla="*/ 105736 h 1268877"/>
              <a:gd name="connsiteX13" fmla="*/ 3148001 w 3253737"/>
              <a:gd name="connsiteY13" fmla="*/ 528703 h 1268877"/>
              <a:gd name="connsiteX14" fmla="*/ 3253737 w 3253737"/>
              <a:gd name="connsiteY14" fmla="*/ 634439 h 1268877"/>
              <a:gd name="connsiteX15" fmla="*/ 3148001 w 3253737"/>
              <a:gd name="connsiteY15" fmla="*/ 740175 h 1268877"/>
              <a:gd name="connsiteX16" fmla="*/ 3148001 w 3253737"/>
              <a:gd name="connsiteY16" fmla="*/ 1163141 h 1268877"/>
              <a:gd name="connsiteX17" fmla="*/ 3042265 w 3253737"/>
              <a:gd name="connsiteY17" fmla="*/ 1268877 h 1268877"/>
              <a:gd name="connsiteX18" fmla="*/ 2447798 w 3253737"/>
              <a:gd name="connsiteY18" fmla="*/ 1268877 h 1268877"/>
              <a:gd name="connsiteX19" fmla="*/ 1909947 w 3253737"/>
              <a:gd name="connsiteY19" fmla="*/ 1268877 h 1268877"/>
              <a:gd name="connsiteX20" fmla="*/ 1400404 w 3253737"/>
              <a:gd name="connsiteY20" fmla="*/ 1268877 h 1268877"/>
              <a:gd name="connsiteX21" fmla="*/ 805938 w 3253737"/>
              <a:gd name="connsiteY21" fmla="*/ 1268877 h 1268877"/>
              <a:gd name="connsiteX22" fmla="*/ 211471 w 3253737"/>
              <a:gd name="connsiteY22" fmla="*/ 1268877 h 1268877"/>
              <a:gd name="connsiteX0" fmla="*/ 211471 w 3253737"/>
              <a:gd name="connsiteY0" fmla="*/ 1268877 h 1268877"/>
              <a:gd name="connsiteX1" fmla="*/ 105735 w 3253737"/>
              <a:gd name="connsiteY1" fmla="*/ 1163141 h 1268877"/>
              <a:gd name="connsiteX2" fmla="*/ 105736 w 3253737"/>
              <a:gd name="connsiteY2" fmla="*/ 740174 h 1268877"/>
              <a:gd name="connsiteX3" fmla="*/ 0 w 3253737"/>
              <a:gd name="connsiteY3" fmla="*/ 634438 h 1268877"/>
              <a:gd name="connsiteX4" fmla="*/ 105736 w 3253737"/>
              <a:gd name="connsiteY4" fmla="*/ 528702 h 1268877"/>
              <a:gd name="connsiteX5" fmla="*/ 105736 w 3253737"/>
              <a:gd name="connsiteY5" fmla="*/ 105736 h 1268877"/>
              <a:gd name="connsiteX6" fmla="*/ 211472 w 3253737"/>
              <a:gd name="connsiteY6" fmla="*/ 0 h 1268877"/>
              <a:gd name="connsiteX7" fmla="*/ 3042266 w 3253737"/>
              <a:gd name="connsiteY7" fmla="*/ 0 h 1268877"/>
              <a:gd name="connsiteX8" fmla="*/ 3148002 w 3253737"/>
              <a:gd name="connsiteY8" fmla="*/ 105736 h 1268877"/>
              <a:gd name="connsiteX9" fmla="*/ 3148001 w 3253737"/>
              <a:gd name="connsiteY9" fmla="*/ 528703 h 1268877"/>
              <a:gd name="connsiteX10" fmla="*/ 3253737 w 3253737"/>
              <a:gd name="connsiteY10" fmla="*/ 634439 h 1268877"/>
              <a:gd name="connsiteX11" fmla="*/ 3148001 w 3253737"/>
              <a:gd name="connsiteY11" fmla="*/ 740175 h 1268877"/>
              <a:gd name="connsiteX12" fmla="*/ 3148001 w 3253737"/>
              <a:gd name="connsiteY12" fmla="*/ 1163141 h 1268877"/>
              <a:gd name="connsiteX13" fmla="*/ 3042265 w 3253737"/>
              <a:gd name="connsiteY13" fmla="*/ 1268877 h 12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53737" h="1268877" stroke="0" extrusionOk="0">
                <a:moveTo>
                  <a:pt x="211471" y="1268877"/>
                </a:moveTo>
                <a:cubicBezTo>
                  <a:pt x="153410" y="1266435"/>
                  <a:pt x="102989" y="1234357"/>
                  <a:pt x="105735" y="1163141"/>
                </a:cubicBezTo>
                <a:cubicBezTo>
                  <a:pt x="127078" y="1030313"/>
                  <a:pt x="87610" y="875605"/>
                  <a:pt x="105736" y="740174"/>
                </a:cubicBezTo>
                <a:cubicBezTo>
                  <a:pt x="107219" y="685058"/>
                  <a:pt x="45654" y="640245"/>
                  <a:pt x="0" y="634438"/>
                </a:cubicBezTo>
                <a:cubicBezTo>
                  <a:pt x="67001" y="635074"/>
                  <a:pt x="107892" y="592453"/>
                  <a:pt x="105736" y="528702"/>
                </a:cubicBezTo>
                <a:cubicBezTo>
                  <a:pt x="92495" y="431478"/>
                  <a:pt x="125973" y="225483"/>
                  <a:pt x="105736" y="105736"/>
                </a:cubicBezTo>
                <a:cubicBezTo>
                  <a:pt x="98666" y="42137"/>
                  <a:pt x="146610" y="1686"/>
                  <a:pt x="211472" y="0"/>
                </a:cubicBezTo>
                <a:cubicBezTo>
                  <a:pt x="448891" y="-11729"/>
                  <a:pt x="606459" y="-13567"/>
                  <a:pt x="805939" y="0"/>
                </a:cubicBezTo>
                <a:cubicBezTo>
                  <a:pt x="1005419" y="13567"/>
                  <a:pt x="1221971" y="-6849"/>
                  <a:pt x="1428713" y="0"/>
                </a:cubicBezTo>
                <a:cubicBezTo>
                  <a:pt x="1635455" y="6849"/>
                  <a:pt x="1713515" y="747"/>
                  <a:pt x="1994872" y="0"/>
                </a:cubicBezTo>
                <a:cubicBezTo>
                  <a:pt x="2276229" y="-747"/>
                  <a:pt x="2378089" y="22166"/>
                  <a:pt x="2532723" y="0"/>
                </a:cubicBezTo>
                <a:cubicBezTo>
                  <a:pt x="2687357" y="-22166"/>
                  <a:pt x="2913677" y="19208"/>
                  <a:pt x="3042266" y="0"/>
                </a:cubicBezTo>
                <a:cubicBezTo>
                  <a:pt x="3091051" y="-6262"/>
                  <a:pt x="3145216" y="48193"/>
                  <a:pt x="3148002" y="105736"/>
                </a:cubicBezTo>
                <a:cubicBezTo>
                  <a:pt x="3137898" y="247415"/>
                  <a:pt x="3148751" y="375248"/>
                  <a:pt x="3148001" y="528703"/>
                </a:cubicBezTo>
                <a:cubicBezTo>
                  <a:pt x="3151164" y="583708"/>
                  <a:pt x="3190724" y="625154"/>
                  <a:pt x="3253737" y="634439"/>
                </a:cubicBezTo>
                <a:cubicBezTo>
                  <a:pt x="3193109" y="630271"/>
                  <a:pt x="3153600" y="695199"/>
                  <a:pt x="3148001" y="740175"/>
                </a:cubicBezTo>
                <a:cubicBezTo>
                  <a:pt x="3157626" y="845343"/>
                  <a:pt x="3143205" y="1046951"/>
                  <a:pt x="3148001" y="1163141"/>
                </a:cubicBezTo>
                <a:cubicBezTo>
                  <a:pt x="3149744" y="1224047"/>
                  <a:pt x="3088181" y="1262320"/>
                  <a:pt x="3042265" y="1268877"/>
                </a:cubicBezTo>
                <a:cubicBezTo>
                  <a:pt x="2808321" y="1279307"/>
                  <a:pt x="2707560" y="1289166"/>
                  <a:pt x="2447798" y="1268877"/>
                </a:cubicBezTo>
                <a:cubicBezTo>
                  <a:pt x="2188036" y="1248588"/>
                  <a:pt x="2113782" y="1265544"/>
                  <a:pt x="1909947" y="1268877"/>
                </a:cubicBezTo>
                <a:cubicBezTo>
                  <a:pt x="1706112" y="1272210"/>
                  <a:pt x="1554691" y="1288797"/>
                  <a:pt x="1400404" y="1268877"/>
                </a:cubicBezTo>
                <a:cubicBezTo>
                  <a:pt x="1246117" y="1248957"/>
                  <a:pt x="993723" y="1282593"/>
                  <a:pt x="805938" y="1268877"/>
                </a:cubicBezTo>
                <a:cubicBezTo>
                  <a:pt x="618153" y="1255161"/>
                  <a:pt x="396821" y="1285427"/>
                  <a:pt x="211471" y="1268877"/>
                </a:cubicBezTo>
                <a:close/>
              </a:path>
              <a:path w="3253737" h="1268877" fill="none" extrusionOk="0">
                <a:moveTo>
                  <a:pt x="211471" y="1268877"/>
                </a:moveTo>
                <a:cubicBezTo>
                  <a:pt x="163591" y="1276913"/>
                  <a:pt x="103937" y="1222788"/>
                  <a:pt x="105735" y="1163141"/>
                </a:cubicBezTo>
                <a:cubicBezTo>
                  <a:pt x="78117" y="1006563"/>
                  <a:pt x="121651" y="897964"/>
                  <a:pt x="105736" y="740174"/>
                </a:cubicBezTo>
                <a:cubicBezTo>
                  <a:pt x="101161" y="686031"/>
                  <a:pt x="50157" y="637851"/>
                  <a:pt x="0" y="634438"/>
                </a:cubicBezTo>
                <a:cubicBezTo>
                  <a:pt x="61980" y="636300"/>
                  <a:pt x="106328" y="591980"/>
                  <a:pt x="105736" y="528702"/>
                </a:cubicBezTo>
                <a:cubicBezTo>
                  <a:pt x="95488" y="368114"/>
                  <a:pt x="106604" y="251877"/>
                  <a:pt x="105736" y="105736"/>
                </a:cubicBezTo>
                <a:cubicBezTo>
                  <a:pt x="104919" y="54282"/>
                  <a:pt x="155869" y="-6355"/>
                  <a:pt x="211472" y="0"/>
                </a:cubicBezTo>
                <a:moveTo>
                  <a:pt x="3042266" y="0"/>
                </a:moveTo>
                <a:cubicBezTo>
                  <a:pt x="3101874" y="-14214"/>
                  <a:pt x="3150012" y="61088"/>
                  <a:pt x="3148002" y="105736"/>
                </a:cubicBezTo>
                <a:cubicBezTo>
                  <a:pt x="3133873" y="278081"/>
                  <a:pt x="3145351" y="392246"/>
                  <a:pt x="3148001" y="528703"/>
                </a:cubicBezTo>
                <a:cubicBezTo>
                  <a:pt x="3156475" y="580733"/>
                  <a:pt x="3203180" y="640408"/>
                  <a:pt x="3253737" y="634439"/>
                </a:cubicBezTo>
                <a:cubicBezTo>
                  <a:pt x="3195396" y="637713"/>
                  <a:pt x="3137808" y="681717"/>
                  <a:pt x="3148001" y="740175"/>
                </a:cubicBezTo>
                <a:cubicBezTo>
                  <a:pt x="3141941" y="935985"/>
                  <a:pt x="3145071" y="1070135"/>
                  <a:pt x="3148001" y="1163141"/>
                </a:cubicBezTo>
                <a:cubicBezTo>
                  <a:pt x="3146013" y="1212321"/>
                  <a:pt x="3090088" y="1269733"/>
                  <a:pt x="3042265" y="1268877"/>
                </a:cubicBezTo>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1976276092">
                  <a:prstGeom prst="bracePair">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numCol="1" rtlCol="0" anchor="ctr"/>
          <a:lstStyle/>
          <a:p>
            <a:pPr algn="ctr"/>
            <a:r>
              <a:rPr lang="en-US" dirty="0">
                <a:solidFill>
                  <a:srgbClr val="FFFFFF"/>
                </a:solidFill>
                <a:latin typeface="Dosis ExtraLight" pitchFamily="2" charset="0"/>
                <a:ea typeface="Calibri" panose="020F0502020204030204" pitchFamily="34" charset="0"/>
                <a:cs typeface="Times New Roman" panose="02020603050405020304" pitchFamily="18" charset="0"/>
              </a:rPr>
              <a:t>Charged by the energy released by the explosion, the cube acquires a new skill.</a:t>
            </a:r>
            <a:endParaRPr lang="de-DE" sz="1400" dirty="0">
              <a:solidFill>
                <a:srgbClr val="FFFFFF"/>
              </a:solidFill>
              <a:effectLst/>
              <a:latin typeface="Dosis ExtraLight" pitchFamily="2" charset="0"/>
              <a:ea typeface="Calibri" panose="020F0502020204030204" pitchFamily="34" charset="0"/>
              <a:cs typeface="Times New Roman" panose="02020603050405020304" pitchFamily="18" charset="0"/>
            </a:endParaRPr>
          </a:p>
        </p:txBody>
      </p:sp>
      <p:sp>
        <p:nvSpPr>
          <p:cNvPr id="22" name="Würfel 21">
            <a:extLst>
              <a:ext uri="{FF2B5EF4-FFF2-40B4-BE49-F238E27FC236}">
                <a16:creationId xmlns:a16="http://schemas.microsoft.com/office/drawing/2014/main" id="{824A6011-856F-45F6-C2C5-913B1DB3AF88}"/>
              </a:ext>
            </a:extLst>
          </p:cNvPr>
          <p:cNvSpPr/>
          <p:nvPr/>
        </p:nvSpPr>
        <p:spPr>
          <a:xfrm>
            <a:off x="9159514" y="4109892"/>
            <a:ext cx="2419350" cy="2246193"/>
          </a:xfrm>
          <a:prstGeom prst="cube">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3" name="Fußzeilenplatzhalter 2">
            <a:extLst>
              <a:ext uri="{FF2B5EF4-FFF2-40B4-BE49-F238E27FC236}">
                <a16:creationId xmlns:a16="http://schemas.microsoft.com/office/drawing/2014/main" id="{55FF77EE-8311-12E1-2081-164312F8967D}"/>
              </a:ext>
            </a:extLst>
          </p:cNvPr>
          <p:cNvSpPr>
            <a:spLocks noGrp="1"/>
          </p:cNvSpPr>
          <p:nvPr>
            <p:ph type="ftr" sz="quarter" idx="11"/>
          </p:nvPr>
        </p:nvSpPr>
        <p:spPr/>
        <p:txBody>
          <a:bodyPr/>
          <a:lstStyle/>
          <a:p>
            <a:r>
              <a:rPr lang="de-DE"/>
              <a:t>Felix Essbach | 3C | GDD</a:t>
            </a:r>
          </a:p>
        </p:txBody>
      </p:sp>
    </p:spTree>
    <p:extLst>
      <p:ext uri="{BB962C8B-B14F-4D97-AF65-F5344CB8AC3E}">
        <p14:creationId xmlns:p14="http://schemas.microsoft.com/office/powerpoint/2010/main" val="278891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5AB3043-8C80-34A2-483E-F22E6A8D2EC7}"/>
              </a:ext>
            </a:extLst>
          </p:cNvPr>
          <p:cNvSpPr txBox="1"/>
          <p:nvPr/>
        </p:nvSpPr>
        <p:spPr>
          <a:xfrm>
            <a:off x="219075" y="334743"/>
            <a:ext cx="3793026" cy="646331"/>
          </a:xfrm>
          <a:prstGeom prst="rect">
            <a:avLst/>
          </a:prstGeom>
          <a:noFill/>
        </p:spPr>
        <p:txBody>
          <a:bodyPr wrap="none" rtlCol="0">
            <a:spAutoFit/>
          </a:bodyPr>
          <a:lstStyle/>
          <a:p>
            <a:r>
              <a:rPr lang="de-DE" sz="3600" dirty="0">
                <a:solidFill>
                  <a:schemeClr val="bg1"/>
                </a:solidFill>
                <a:latin typeface="Aharoni" panose="02010803020104030203" pitchFamily="2" charset="-79"/>
                <a:cs typeface="Aharoni" panose="02010803020104030203" pitchFamily="2" charset="-79"/>
              </a:rPr>
              <a:t>STORY – </a:t>
            </a:r>
            <a:r>
              <a:rPr lang="de-DE" sz="3600" dirty="0">
                <a:ln>
                  <a:solidFill>
                    <a:schemeClr val="bg1">
                      <a:lumMod val="65000"/>
                    </a:schemeClr>
                  </a:solidFill>
                </a:ln>
                <a:noFill/>
                <a:latin typeface="Aharoni" panose="02010803020104030203" pitchFamily="2" charset="-79"/>
                <a:cs typeface="Aharoni" panose="02010803020104030203" pitchFamily="2" charset="-79"/>
              </a:rPr>
              <a:t>WHY...?</a:t>
            </a:r>
          </a:p>
        </p:txBody>
      </p:sp>
      <p:sp>
        <p:nvSpPr>
          <p:cNvPr id="6" name="Textfeld 5">
            <a:extLst>
              <a:ext uri="{FF2B5EF4-FFF2-40B4-BE49-F238E27FC236}">
                <a16:creationId xmlns:a16="http://schemas.microsoft.com/office/drawing/2014/main" id="{A0AB0AF3-AC6D-FB08-BF55-A1BABCD49686}"/>
              </a:ext>
            </a:extLst>
          </p:cNvPr>
          <p:cNvSpPr txBox="1"/>
          <p:nvPr/>
        </p:nvSpPr>
        <p:spPr>
          <a:xfrm rot="433407">
            <a:off x="1669316" y="1618733"/>
            <a:ext cx="3180678"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nchor="b">
            <a:spAutoFit/>
          </a:bodyPr>
          <a:lstStyle/>
          <a:p>
            <a:pPr algn="ctr"/>
            <a:r>
              <a:rPr lang="en-US" sz="1600" dirty="0">
                <a:solidFill>
                  <a:schemeClr val="bg1"/>
                </a:solidFill>
                <a:latin typeface="Aharoni" panose="02010803020104030203" pitchFamily="2" charset="-79"/>
                <a:cs typeface="Aharoni" panose="02010803020104030203" pitchFamily="2" charset="-79"/>
              </a:rPr>
              <a:t>WHY IS ONLY HE CONSCIOUS?</a:t>
            </a:r>
            <a:endParaRPr lang="de-DE" sz="1600" dirty="0">
              <a:solidFill>
                <a:schemeClr val="bg1"/>
              </a:solidFill>
              <a:latin typeface="Aharoni" panose="02010803020104030203" pitchFamily="2" charset="-79"/>
              <a:cs typeface="Aharoni" panose="02010803020104030203" pitchFamily="2" charset="-79"/>
            </a:endParaRPr>
          </a:p>
        </p:txBody>
      </p:sp>
      <p:sp>
        <p:nvSpPr>
          <p:cNvPr id="3" name="Bogen 2">
            <a:extLst>
              <a:ext uri="{FF2B5EF4-FFF2-40B4-BE49-F238E27FC236}">
                <a16:creationId xmlns:a16="http://schemas.microsoft.com/office/drawing/2014/main" id="{69B940C6-1FB1-F203-B39F-EFB5BCC6D00C}"/>
              </a:ext>
            </a:extLst>
          </p:cNvPr>
          <p:cNvSpPr/>
          <p:nvPr/>
        </p:nvSpPr>
        <p:spPr>
          <a:xfrm rot="17384519" flipH="1">
            <a:off x="1167354" y="1407716"/>
            <a:ext cx="990204" cy="726192"/>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Textfeld 15">
            <a:extLst>
              <a:ext uri="{FF2B5EF4-FFF2-40B4-BE49-F238E27FC236}">
                <a16:creationId xmlns:a16="http://schemas.microsoft.com/office/drawing/2014/main" id="{0ACB845E-F22E-4E39-38C2-23C21654E454}"/>
              </a:ext>
            </a:extLst>
          </p:cNvPr>
          <p:cNvSpPr txBox="1"/>
          <p:nvPr/>
        </p:nvSpPr>
        <p:spPr>
          <a:xfrm rot="456640">
            <a:off x="1430448" y="1948342"/>
            <a:ext cx="3289607" cy="1532334"/>
          </a:xfrm>
          <a:prstGeom prst="bracketPair">
            <a:avLst/>
          </a:prstGeom>
          <a:noFill/>
        </p:spPr>
        <p:txBody>
          <a:bodyPr wrap="square">
            <a:spAutoFit/>
          </a:bodyPr>
          <a:lstStyle/>
          <a:p>
            <a:pPr algn="ctr"/>
            <a:r>
              <a:rPr lang="en-US" sz="1400" dirty="0">
                <a:solidFill>
                  <a:srgbClr val="FFFFFF"/>
                </a:solidFill>
                <a:latin typeface="Dosis ExtraLight" pitchFamily="2" charset="0"/>
                <a:ea typeface="Calibri" panose="020F0502020204030204" pitchFamily="34" charset="0"/>
                <a:cs typeface="Times New Roman" panose="02020603050405020304" pitchFamily="18" charset="0"/>
              </a:rPr>
              <a:t>The protagonist hid on the lowest level, in the darkest corner. The only room that could provide some protection against the explosion. He himself was unconscious for some time, but he (fortunately) "only" received radiation.</a:t>
            </a:r>
            <a:endParaRPr lang="de-DE" sz="1400" dirty="0">
              <a:latin typeface="Dosis ExtraLight" pitchFamily="2" charset="0"/>
            </a:endParaRPr>
          </a:p>
        </p:txBody>
      </p:sp>
      <p:sp>
        <p:nvSpPr>
          <p:cNvPr id="17" name="Textfeld 16">
            <a:extLst>
              <a:ext uri="{FF2B5EF4-FFF2-40B4-BE49-F238E27FC236}">
                <a16:creationId xmlns:a16="http://schemas.microsoft.com/office/drawing/2014/main" id="{0B983DB5-6349-D6F1-B6BC-586326C6AD4D}"/>
              </a:ext>
            </a:extLst>
          </p:cNvPr>
          <p:cNvSpPr txBox="1"/>
          <p:nvPr/>
        </p:nvSpPr>
        <p:spPr>
          <a:xfrm rot="21161868">
            <a:off x="1740251" y="4007794"/>
            <a:ext cx="3446777"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nchor="b">
            <a:spAutoFit/>
          </a:bodyPr>
          <a:lstStyle/>
          <a:p>
            <a:pPr algn="ctr"/>
            <a:r>
              <a:rPr lang="en-US" sz="1600" dirty="0">
                <a:solidFill>
                  <a:schemeClr val="bg1"/>
                </a:solidFill>
                <a:latin typeface="Aharoni" panose="02010803020104030203" pitchFamily="2" charset="-79"/>
                <a:cs typeface="Aharoni" panose="02010803020104030203" pitchFamily="2" charset="-79"/>
              </a:rPr>
              <a:t>WHY DOES HE HAVE THE ABILITY?</a:t>
            </a:r>
            <a:endParaRPr lang="de-DE" sz="1600" dirty="0">
              <a:solidFill>
                <a:schemeClr val="bg1"/>
              </a:solidFill>
              <a:latin typeface="Aharoni" panose="02010803020104030203" pitchFamily="2" charset="-79"/>
              <a:cs typeface="Aharoni" panose="02010803020104030203" pitchFamily="2" charset="-79"/>
            </a:endParaRPr>
          </a:p>
        </p:txBody>
      </p:sp>
      <p:sp>
        <p:nvSpPr>
          <p:cNvPr id="18" name="Bogen 17">
            <a:extLst>
              <a:ext uri="{FF2B5EF4-FFF2-40B4-BE49-F238E27FC236}">
                <a16:creationId xmlns:a16="http://schemas.microsoft.com/office/drawing/2014/main" id="{528DC805-B6B1-912A-9488-4EE3E1336E89}"/>
              </a:ext>
            </a:extLst>
          </p:cNvPr>
          <p:cNvSpPr/>
          <p:nvPr/>
        </p:nvSpPr>
        <p:spPr>
          <a:xfrm rot="18093848" flipH="1">
            <a:off x="1862650" y="4293406"/>
            <a:ext cx="1259376" cy="1099740"/>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Textfeld 19">
            <a:extLst>
              <a:ext uri="{FF2B5EF4-FFF2-40B4-BE49-F238E27FC236}">
                <a16:creationId xmlns:a16="http://schemas.microsoft.com/office/drawing/2014/main" id="{E52D3EDA-2DD9-AC50-B57E-C722E654CD0A}"/>
              </a:ext>
            </a:extLst>
          </p:cNvPr>
          <p:cNvSpPr txBox="1"/>
          <p:nvPr/>
        </p:nvSpPr>
        <p:spPr>
          <a:xfrm rot="21122771">
            <a:off x="2273904" y="4685044"/>
            <a:ext cx="3928521" cy="1169551"/>
          </a:xfrm>
          <a:prstGeom prst="rect">
            <a:avLst/>
          </a:prstGeom>
          <a:noFill/>
        </p:spPr>
        <p:txBody>
          <a:bodyPr wrap="square">
            <a:spAutoFit/>
          </a:bodyPr>
          <a:lstStyle/>
          <a:p>
            <a:pPr algn="ctr"/>
            <a:r>
              <a:rPr lang="en-US" sz="1400" dirty="0">
                <a:solidFill>
                  <a:srgbClr val="FFFFFF"/>
                </a:solidFill>
                <a:latin typeface="Dosis ExtraLight" pitchFamily="2" charset="0"/>
                <a:ea typeface="Calibri" panose="020F0502020204030204" pitchFamily="34" charset="0"/>
                <a:cs typeface="Times New Roman" panose="02020603050405020304" pitchFamily="18" charset="0"/>
              </a:rPr>
              <a:t>Cube has acquired the ability to restore lights through light radiation. His body has received so much light that it has developed a defense mechanism, which now allows it to absorb and desorb the light itself. However, he has also lost his memories as a result. </a:t>
            </a:r>
            <a:endParaRPr lang="de-DE" sz="1400" dirty="0">
              <a:latin typeface="Dosis ExtraLight" pitchFamily="2" charset="0"/>
            </a:endParaRPr>
          </a:p>
        </p:txBody>
      </p:sp>
      <p:sp>
        <p:nvSpPr>
          <p:cNvPr id="21" name="Textfeld 20">
            <a:extLst>
              <a:ext uri="{FF2B5EF4-FFF2-40B4-BE49-F238E27FC236}">
                <a16:creationId xmlns:a16="http://schemas.microsoft.com/office/drawing/2014/main" id="{4C1C981E-FDAA-53F4-D570-2736F768A755}"/>
              </a:ext>
            </a:extLst>
          </p:cNvPr>
          <p:cNvSpPr txBox="1"/>
          <p:nvPr/>
        </p:nvSpPr>
        <p:spPr>
          <a:xfrm rot="21261821">
            <a:off x="6301131" y="1403496"/>
            <a:ext cx="3504486"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nchor="b">
            <a:spAutoFit/>
          </a:bodyPr>
          <a:lstStyle/>
          <a:p>
            <a:pPr algn="ctr"/>
            <a:r>
              <a:rPr lang="en-US" sz="1600" dirty="0">
                <a:solidFill>
                  <a:schemeClr val="bg1"/>
                </a:solidFill>
                <a:latin typeface="Aharoni" panose="02010803020104030203" pitchFamily="2" charset="-79"/>
                <a:cs typeface="Aharoni" panose="02010803020104030203" pitchFamily="2" charset="-79"/>
              </a:rPr>
              <a:t>WHY WAS THERE AN EXPLOSION?</a:t>
            </a:r>
            <a:endParaRPr lang="de-DE" sz="1600" dirty="0">
              <a:solidFill>
                <a:schemeClr val="bg1"/>
              </a:solidFill>
              <a:latin typeface="Aharoni" panose="02010803020104030203" pitchFamily="2" charset="-79"/>
              <a:cs typeface="Aharoni" panose="02010803020104030203" pitchFamily="2" charset="-79"/>
            </a:endParaRPr>
          </a:p>
        </p:txBody>
      </p:sp>
      <p:sp>
        <p:nvSpPr>
          <p:cNvPr id="22" name="Bogen 21">
            <a:extLst>
              <a:ext uri="{FF2B5EF4-FFF2-40B4-BE49-F238E27FC236}">
                <a16:creationId xmlns:a16="http://schemas.microsoft.com/office/drawing/2014/main" id="{B2AC0B06-41FD-73FD-E303-57D4CB185114}"/>
              </a:ext>
            </a:extLst>
          </p:cNvPr>
          <p:cNvSpPr/>
          <p:nvPr/>
        </p:nvSpPr>
        <p:spPr>
          <a:xfrm rot="8333751" flipH="1">
            <a:off x="8861564" y="1457902"/>
            <a:ext cx="1020524" cy="872995"/>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2">
            <a:extLst>
              <a:ext uri="{FF2B5EF4-FFF2-40B4-BE49-F238E27FC236}">
                <a16:creationId xmlns:a16="http://schemas.microsoft.com/office/drawing/2014/main" id="{280BB3AD-3AB0-DA9B-B946-88A8B2022615}"/>
              </a:ext>
            </a:extLst>
          </p:cNvPr>
          <p:cNvSpPr txBox="1"/>
          <p:nvPr/>
        </p:nvSpPr>
        <p:spPr>
          <a:xfrm rot="21235749">
            <a:off x="6706015" y="1744519"/>
            <a:ext cx="2872420" cy="954107"/>
          </a:xfrm>
          <a:prstGeom prst="rect">
            <a:avLst/>
          </a:prstGeom>
          <a:noFill/>
        </p:spPr>
        <p:txBody>
          <a:bodyPr wrap="square">
            <a:spAutoFit/>
          </a:bodyPr>
          <a:lstStyle/>
          <a:p>
            <a:pPr algn="ctr"/>
            <a:r>
              <a:rPr lang="en-US" sz="1400" dirty="0">
                <a:solidFill>
                  <a:srgbClr val="FFFFFF"/>
                </a:solidFill>
                <a:latin typeface="Dosis ExtraLight" pitchFamily="2" charset="0"/>
                <a:ea typeface="Calibri" panose="020F0502020204030204" pitchFamily="34" charset="0"/>
                <a:cs typeface="Times New Roman" panose="02020603050405020304" pitchFamily="18" charset="0"/>
              </a:rPr>
              <a:t>Red cubes wanted the whole world for themselves. That's why they triggered an explosion to completely wipe out the blue and yellow cubes. </a:t>
            </a:r>
            <a:endParaRPr lang="de-DE" sz="1100" dirty="0">
              <a:latin typeface="Dosis ExtraLight" pitchFamily="2" charset="0"/>
            </a:endParaRPr>
          </a:p>
        </p:txBody>
      </p:sp>
      <p:sp>
        <p:nvSpPr>
          <p:cNvPr id="24" name="Textfeld 23">
            <a:extLst>
              <a:ext uri="{FF2B5EF4-FFF2-40B4-BE49-F238E27FC236}">
                <a16:creationId xmlns:a16="http://schemas.microsoft.com/office/drawing/2014/main" id="{101D1BAD-575A-C146-34F3-DAF7C72D3892}"/>
              </a:ext>
            </a:extLst>
          </p:cNvPr>
          <p:cNvSpPr txBox="1"/>
          <p:nvPr/>
        </p:nvSpPr>
        <p:spPr>
          <a:xfrm rot="475331">
            <a:off x="7147236" y="3280412"/>
            <a:ext cx="4374916"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nchor="b">
            <a:spAutoFit/>
          </a:bodyPr>
          <a:lstStyle/>
          <a:p>
            <a:pPr algn="ctr"/>
            <a:r>
              <a:rPr lang="en-US" sz="1600" dirty="0">
                <a:solidFill>
                  <a:schemeClr val="bg1"/>
                </a:solidFill>
                <a:latin typeface="Aharoni" panose="02010803020104030203" pitchFamily="2" charset="-79"/>
                <a:cs typeface="Aharoni" panose="02010803020104030203" pitchFamily="2" charset="-79"/>
              </a:rPr>
              <a:t>WHY DOES HE WANT TO REACH HIS GOAL?</a:t>
            </a:r>
            <a:endParaRPr lang="de-DE" sz="1600" dirty="0">
              <a:solidFill>
                <a:schemeClr val="bg1"/>
              </a:solidFill>
              <a:latin typeface="Aharoni" panose="02010803020104030203" pitchFamily="2" charset="-79"/>
              <a:cs typeface="Aharoni" panose="02010803020104030203" pitchFamily="2" charset="-79"/>
            </a:endParaRPr>
          </a:p>
        </p:txBody>
      </p:sp>
      <p:sp>
        <p:nvSpPr>
          <p:cNvPr id="25" name="Bogen 24">
            <a:extLst>
              <a:ext uri="{FF2B5EF4-FFF2-40B4-BE49-F238E27FC236}">
                <a16:creationId xmlns:a16="http://schemas.microsoft.com/office/drawing/2014/main" id="{A95289C3-4B42-F73B-8D64-A231FD700B39}"/>
              </a:ext>
            </a:extLst>
          </p:cNvPr>
          <p:cNvSpPr/>
          <p:nvPr/>
        </p:nvSpPr>
        <p:spPr>
          <a:xfrm rot="15417230" flipH="1">
            <a:off x="7195574" y="2899014"/>
            <a:ext cx="838117" cy="706527"/>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 name="Textfeld 25">
            <a:extLst>
              <a:ext uri="{FF2B5EF4-FFF2-40B4-BE49-F238E27FC236}">
                <a16:creationId xmlns:a16="http://schemas.microsoft.com/office/drawing/2014/main" id="{718075C1-66DE-57CA-6151-19CA15935A02}"/>
              </a:ext>
            </a:extLst>
          </p:cNvPr>
          <p:cNvSpPr txBox="1"/>
          <p:nvPr/>
        </p:nvSpPr>
        <p:spPr>
          <a:xfrm rot="504154">
            <a:off x="7719301" y="3630583"/>
            <a:ext cx="2872420" cy="307777"/>
          </a:xfrm>
          <a:prstGeom prst="rect">
            <a:avLst/>
          </a:prstGeom>
          <a:noFill/>
        </p:spPr>
        <p:txBody>
          <a:bodyPr wrap="square">
            <a:spAutoFit/>
          </a:bodyPr>
          <a:lstStyle/>
          <a:p>
            <a:pPr algn="ctr"/>
            <a:r>
              <a:rPr lang="en-US" sz="1400" dirty="0">
                <a:solidFill>
                  <a:srgbClr val="FFFFFF"/>
                </a:solidFill>
                <a:latin typeface="Dosis ExtraLight" pitchFamily="2" charset="0"/>
                <a:ea typeface="Calibri" panose="020F0502020204030204" pitchFamily="34" charset="0"/>
                <a:cs typeface="Times New Roman" panose="02020603050405020304" pitchFamily="18" charset="0"/>
              </a:rPr>
              <a:t>To survive and to regain his memory</a:t>
            </a:r>
            <a:endParaRPr lang="de-DE" sz="1000" dirty="0">
              <a:latin typeface="Dosis ExtraLight" pitchFamily="2" charset="0"/>
            </a:endParaRPr>
          </a:p>
        </p:txBody>
      </p:sp>
      <p:sp>
        <p:nvSpPr>
          <p:cNvPr id="28" name="Textfeld 27">
            <a:extLst>
              <a:ext uri="{FF2B5EF4-FFF2-40B4-BE49-F238E27FC236}">
                <a16:creationId xmlns:a16="http://schemas.microsoft.com/office/drawing/2014/main" id="{151EB53C-7D03-5974-6F19-9973FE4AB5C9}"/>
              </a:ext>
            </a:extLst>
          </p:cNvPr>
          <p:cNvSpPr txBox="1"/>
          <p:nvPr/>
        </p:nvSpPr>
        <p:spPr>
          <a:xfrm rot="21139713">
            <a:off x="2101780" y="4256951"/>
            <a:ext cx="4165201" cy="338554"/>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1600" dirty="0">
                <a:solidFill>
                  <a:schemeClr val="bg1"/>
                </a:solidFill>
                <a:latin typeface="Aharoni" panose="02010803020104030203" pitchFamily="2" charset="-79"/>
                <a:cs typeface="Aharoni" panose="02010803020104030203" pitchFamily="2" charset="-79"/>
              </a:rPr>
              <a:t>WHY DOES HE HAVE NO MEMORIES?</a:t>
            </a:r>
            <a:endParaRPr lang="de-DE" sz="1600" dirty="0">
              <a:solidFill>
                <a:schemeClr val="bg1"/>
              </a:solidFill>
              <a:latin typeface="Aharoni" panose="02010803020104030203" pitchFamily="2" charset="-79"/>
              <a:cs typeface="Aharoni" panose="02010803020104030203" pitchFamily="2" charset="-79"/>
            </a:endParaRPr>
          </a:p>
        </p:txBody>
      </p:sp>
      <p:sp>
        <p:nvSpPr>
          <p:cNvPr id="2" name="Textfeld 1">
            <a:extLst>
              <a:ext uri="{FF2B5EF4-FFF2-40B4-BE49-F238E27FC236}">
                <a16:creationId xmlns:a16="http://schemas.microsoft.com/office/drawing/2014/main" id="{C88A476B-A342-1446-C432-7A753BBF085D}"/>
              </a:ext>
            </a:extLst>
          </p:cNvPr>
          <p:cNvSpPr txBox="1"/>
          <p:nvPr/>
        </p:nvSpPr>
        <p:spPr>
          <a:xfrm rot="358858">
            <a:off x="6718786" y="4757798"/>
            <a:ext cx="487345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nchor="b">
            <a:spAutoFit/>
          </a:bodyPr>
          <a:lstStyle/>
          <a:p>
            <a:pPr algn="ctr"/>
            <a:r>
              <a:rPr lang="en-US" sz="1600" dirty="0">
                <a:solidFill>
                  <a:schemeClr val="bg1"/>
                </a:solidFill>
                <a:latin typeface="Aharoni" panose="02010803020104030203" pitchFamily="2" charset="-79"/>
                <a:cs typeface="Aharoni" panose="02010803020104030203" pitchFamily="2" charset="-79"/>
              </a:rPr>
              <a:t>WHY ARE THERE BLUE, RED AND YELLOW CUBES?</a:t>
            </a:r>
            <a:endParaRPr lang="de-DE" sz="1600" dirty="0">
              <a:solidFill>
                <a:schemeClr val="bg1"/>
              </a:solidFill>
              <a:latin typeface="Aharoni" panose="02010803020104030203" pitchFamily="2" charset="-79"/>
              <a:cs typeface="Aharoni" panose="02010803020104030203" pitchFamily="2" charset="-79"/>
            </a:endParaRPr>
          </a:p>
        </p:txBody>
      </p:sp>
      <p:sp>
        <p:nvSpPr>
          <p:cNvPr id="5" name="Bogen 4">
            <a:extLst>
              <a:ext uri="{FF2B5EF4-FFF2-40B4-BE49-F238E27FC236}">
                <a16:creationId xmlns:a16="http://schemas.microsoft.com/office/drawing/2014/main" id="{945A295A-6BAF-374B-FA59-229706E308F3}"/>
              </a:ext>
            </a:extLst>
          </p:cNvPr>
          <p:cNvSpPr/>
          <p:nvPr/>
        </p:nvSpPr>
        <p:spPr>
          <a:xfrm rot="9793242" flipH="1">
            <a:off x="10984715" y="4972698"/>
            <a:ext cx="568817" cy="655290"/>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a:extLst>
              <a:ext uri="{FF2B5EF4-FFF2-40B4-BE49-F238E27FC236}">
                <a16:creationId xmlns:a16="http://schemas.microsoft.com/office/drawing/2014/main" id="{AFBC1818-5A64-FCE1-E1C8-243BDDE048BE}"/>
              </a:ext>
            </a:extLst>
          </p:cNvPr>
          <p:cNvSpPr txBox="1"/>
          <p:nvPr/>
        </p:nvSpPr>
        <p:spPr>
          <a:xfrm rot="375432">
            <a:off x="6591039" y="5109248"/>
            <a:ext cx="4920969" cy="738664"/>
          </a:xfrm>
          <a:prstGeom prst="rect">
            <a:avLst/>
          </a:prstGeom>
          <a:noFill/>
        </p:spPr>
        <p:txBody>
          <a:bodyPr wrap="square">
            <a:spAutoFit/>
          </a:bodyPr>
          <a:lstStyle/>
          <a:p>
            <a:pPr algn="ctr"/>
            <a:r>
              <a:rPr lang="en-US" sz="1400" dirty="0">
                <a:solidFill>
                  <a:srgbClr val="FFFFFF"/>
                </a:solidFill>
                <a:latin typeface="Dosis ExtraLight" pitchFamily="2" charset="0"/>
                <a:cs typeface="Times New Roman" panose="02020603050405020304" pitchFamily="18" charset="0"/>
              </a:rPr>
              <a:t>The colors are a kind of character trait.
Yellow cubes are not completely good, but also not evil and are tolerated by the blue ones. Red cubes are evil and blue cubes are good.</a:t>
            </a:r>
            <a:endParaRPr lang="de-DE" sz="1400" dirty="0">
              <a:solidFill>
                <a:srgbClr val="FFFFFF"/>
              </a:solidFill>
              <a:latin typeface="Dosis ExtraLight" pitchFamily="2" charset="0"/>
              <a:cs typeface="Times New Roman" panose="02020603050405020304" pitchFamily="18" charset="0"/>
            </a:endParaRPr>
          </a:p>
        </p:txBody>
      </p:sp>
      <p:sp>
        <p:nvSpPr>
          <p:cNvPr id="8" name="Fußzeilenplatzhalter 7">
            <a:extLst>
              <a:ext uri="{FF2B5EF4-FFF2-40B4-BE49-F238E27FC236}">
                <a16:creationId xmlns:a16="http://schemas.microsoft.com/office/drawing/2014/main" id="{EAA5C4F0-0631-7AAF-EFAD-92FB87BD2EF8}"/>
              </a:ext>
            </a:extLst>
          </p:cNvPr>
          <p:cNvSpPr>
            <a:spLocks noGrp="1"/>
          </p:cNvSpPr>
          <p:nvPr>
            <p:ph type="ftr" sz="quarter" idx="11"/>
          </p:nvPr>
        </p:nvSpPr>
        <p:spPr/>
        <p:txBody>
          <a:bodyPr/>
          <a:lstStyle/>
          <a:p>
            <a:r>
              <a:rPr lang="de-DE"/>
              <a:t>Felix Essbach | 3C | GDD</a:t>
            </a:r>
          </a:p>
        </p:txBody>
      </p:sp>
    </p:spTree>
    <p:extLst>
      <p:ext uri="{BB962C8B-B14F-4D97-AF65-F5344CB8AC3E}">
        <p14:creationId xmlns:p14="http://schemas.microsoft.com/office/powerpoint/2010/main" val="161247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5AB3043-8C80-34A2-483E-F22E6A8D2EC7}"/>
              </a:ext>
            </a:extLst>
          </p:cNvPr>
          <p:cNvSpPr txBox="1"/>
          <p:nvPr/>
        </p:nvSpPr>
        <p:spPr>
          <a:xfrm>
            <a:off x="219075" y="334743"/>
            <a:ext cx="5186035" cy="646331"/>
          </a:xfrm>
          <a:prstGeom prst="rect">
            <a:avLst/>
          </a:prstGeom>
          <a:noFill/>
        </p:spPr>
        <p:txBody>
          <a:bodyPr wrap="none" rtlCol="0">
            <a:spAutoFit/>
          </a:bodyPr>
          <a:lstStyle/>
          <a:p>
            <a:r>
              <a:rPr lang="de-DE" sz="3600" dirty="0">
                <a:solidFill>
                  <a:schemeClr val="bg1"/>
                </a:solidFill>
                <a:latin typeface="Aharoni" panose="02010803020104030203" pitchFamily="2" charset="-79"/>
                <a:cs typeface="Aharoni" panose="02010803020104030203" pitchFamily="2" charset="-79"/>
              </a:rPr>
              <a:t>GAMEPLAY – </a:t>
            </a:r>
            <a:r>
              <a:rPr lang="de-DE" sz="3600" dirty="0">
                <a:ln>
                  <a:solidFill>
                    <a:schemeClr val="bg1">
                      <a:lumMod val="65000"/>
                    </a:schemeClr>
                  </a:solidFill>
                </a:ln>
                <a:noFill/>
                <a:latin typeface="Aharoni" panose="02010803020104030203" pitchFamily="2" charset="-79"/>
                <a:cs typeface="Aharoni" panose="02010803020104030203" pitchFamily="2" charset="-79"/>
              </a:rPr>
              <a:t>GENERAL</a:t>
            </a:r>
          </a:p>
        </p:txBody>
      </p:sp>
      <p:sp>
        <p:nvSpPr>
          <p:cNvPr id="17" name="Textfeld 16">
            <a:extLst>
              <a:ext uri="{FF2B5EF4-FFF2-40B4-BE49-F238E27FC236}">
                <a16:creationId xmlns:a16="http://schemas.microsoft.com/office/drawing/2014/main" id="{9EF79BF7-DBA6-7C72-FF61-16EA164FE40C}"/>
              </a:ext>
            </a:extLst>
          </p:cNvPr>
          <p:cNvSpPr txBox="1"/>
          <p:nvPr/>
        </p:nvSpPr>
        <p:spPr>
          <a:xfrm>
            <a:off x="2662375" y="1683305"/>
            <a:ext cx="1138137" cy="830997"/>
          </a:xfrm>
          <a:custGeom>
            <a:avLst/>
            <a:gdLst>
              <a:gd name="connsiteX0" fmla="*/ 0 w 1138137"/>
              <a:gd name="connsiteY0" fmla="*/ 0 h 830997"/>
              <a:gd name="connsiteX1" fmla="*/ 591831 w 1138137"/>
              <a:gd name="connsiteY1" fmla="*/ 0 h 830997"/>
              <a:gd name="connsiteX2" fmla="*/ 1138137 w 1138137"/>
              <a:gd name="connsiteY2" fmla="*/ 0 h 830997"/>
              <a:gd name="connsiteX3" fmla="*/ 1138137 w 1138137"/>
              <a:gd name="connsiteY3" fmla="*/ 390569 h 830997"/>
              <a:gd name="connsiteX4" fmla="*/ 1138137 w 1138137"/>
              <a:gd name="connsiteY4" fmla="*/ 830997 h 830997"/>
              <a:gd name="connsiteX5" fmla="*/ 569069 w 1138137"/>
              <a:gd name="connsiteY5" fmla="*/ 830997 h 830997"/>
              <a:gd name="connsiteX6" fmla="*/ 0 w 1138137"/>
              <a:gd name="connsiteY6" fmla="*/ 830997 h 830997"/>
              <a:gd name="connsiteX7" fmla="*/ 0 w 1138137"/>
              <a:gd name="connsiteY7" fmla="*/ 423808 h 830997"/>
              <a:gd name="connsiteX8" fmla="*/ 0 w 1138137"/>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137" h="830997" extrusionOk="0">
                <a:moveTo>
                  <a:pt x="0" y="0"/>
                </a:moveTo>
                <a:cubicBezTo>
                  <a:pt x="181647" y="-5922"/>
                  <a:pt x="317144" y="28982"/>
                  <a:pt x="591831" y="0"/>
                </a:cubicBezTo>
                <a:cubicBezTo>
                  <a:pt x="866518" y="-28982"/>
                  <a:pt x="963884" y="15747"/>
                  <a:pt x="1138137" y="0"/>
                </a:cubicBezTo>
                <a:cubicBezTo>
                  <a:pt x="1120251" y="115562"/>
                  <a:pt x="1147905" y="257522"/>
                  <a:pt x="1138137" y="390569"/>
                </a:cubicBezTo>
                <a:cubicBezTo>
                  <a:pt x="1128369" y="523616"/>
                  <a:pt x="1125615" y="680487"/>
                  <a:pt x="1138137" y="830997"/>
                </a:cubicBezTo>
                <a:cubicBezTo>
                  <a:pt x="872671" y="830008"/>
                  <a:pt x="684429" y="823471"/>
                  <a:pt x="569069" y="830997"/>
                </a:cubicBezTo>
                <a:cubicBezTo>
                  <a:pt x="453709" y="838523"/>
                  <a:pt x="160972" y="835356"/>
                  <a:pt x="0" y="830997"/>
                </a:cubicBezTo>
                <a:cubicBezTo>
                  <a:pt x="-17236" y="674912"/>
                  <a:pt x="-12345" y="607086"/>
                  <a:pt x="0" y="423808"/>
                </a:cubicBezTo>
                <a:cubicBezTo>
                  <a:pt x="12345" y="240530"/>
                  <a:pt x="-491" y="138134"/>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597632686">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1200" b="1" dirty="0">
                <a:solidFill>
                  <a:schemeClr val="bg1"/>
                </a:solidFill>
                <a:latin typeface="Dosis ExtraLight" pitchFamily="2" charset="0"/>
              </a:rPr>
              <a:t>Movement</a:t>
            </a:r>
          </a:p>
          <a:p>
            <a:pPr algn="ctr"/>
            <a:endParaRPr lang="de-DE" sz="1200" dirty="0">
              <a:solidFill>
                <a:schemeClr val="bg1"/>
              </a:solidFill>
              <a:latin typeface="Dosis ExtraLight" pitchFamily="2" charset="0"/>
            </a:endParaRPr>
          </a:p>
          <a:p>
            <a:pPr algn="ctr"/>
            <a:r>
              <a:rPr lang="de-DE" sz="1200" dirty="0">
                <a:solidFill>
                  <a:schemeClr val="bg1"/>
                </a:solidFill>
                <a:latin typeface="Dosis ExtraLight" pitchFamily="2" charset="0"/>
              </a:rPr>
              <a:t>Move, </a:t>
            </a:r>
          </a:p>
          <a:p>
            <a:pPr algn="ctr"/>
            <a:r>
              <a:rPr lang="de-DE" sz="1200" dirty="0">
                <a:solidFill>
                  <a:schemeClr val="bg1"/>
                </a:solidFill>
                <a:latin typeface="Dosis ExtraLight" pitchFamily="2" charset="0"/>
              </a:rPr>
              <a:t>jump</a:t>
            </a:r>
            <a:endParaRPr lang="de-DE" sz="1600" dirty="0">
              <a:solidFill>
                <a:schemeClr val="bg1"/>
              </a:solidFill>
              <a:latin typeface="Dosis ExtraLight" pitchFamily="2" charset="0"/>
            </a:endParaRPr>
          </a:p>
        </p:txBody>
      </p:sp>
      <p:sp>
        <p:nvSpPr>
          <p:cNvPr id="18" name="Textfeld 17">
            <a:extLst>
              <a:ext uri="{FF2B5EF4-FFF2-40B4-BE49-F238E27FC236}">
                <a16:creationId xmlns:a16="http://schemas.microsoft.com/office/drawing/2014/main" id="{889099AC-F557-E2F4-35BA-F6E943679601}"/>
              </a:ext>
            </a:extLst>
          </p:cNvPr>
          <p:cNvSpPr txBox="1"/>
          <p:nvPr/>
        </p:nvSpPr>
        <p:spPr>
          <a:xfrm>
            <a:off x="4004774" y="1660223"/>
            <a:ext cx="1138136" cy="830997"/>
          </a:xfrm>
          <a:custGeom>
            <a:avLst/>
            <a:gdLst>
              <a:gd name="connsiteX0" fmla="*/ 0 w 1138136"/>
              <a:gd name="connsiteY0" fmla="*/ 0 h 830997"/>
              <a:gd name="connsiteX1" fmla="*/ 546305 w 1138136"/>
              <a:gd name="connsiteY1" fmla="*/ 0 h 830997"/>
              <a:gd name="connsiteX2" fmla="*/ 1138136 w 1138136"/>
              <a:gd name="connsiteY2" fmla="*/ 0 h 830997"/>
              <a:gd name="connsiteX3" fmla="*/ 1138136 w 1138136"/>
              <a:gd name="connsiteY3" fmla="*/ 432118 h 830997"/>
              <a:gd name="connsiteX4" fmla="*/ 1138136 w 1138136"/>
              <a:gd name="connsiteY4" fmla="*/ 830997 h 830997"/>
              <a:gd name="connsiteX5" fmla="*/ 580449 w 1138136"/>
              <a:gd name="connsiteY5" fmla="*/ 830997 h 830997"/>
              <a:gd name="connsiteX6" fmla="*/ 0 w 1138136"/>
              <a:gd name="connsiteY6" fmla="*/ 830997 h 830997"/>
              <a:gd name="connsiteX7" fmla="*/ 0 w 1138136"/>
              <a:gd name="connsiteY7" fmla="*/ 423808 h 830997"/>
              <a:gd name="connsiteX8" fmla="*/ 0 w 1138136"/>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136" h="830997" extrusionOk="0">
                <a:moveTo>
                  <a:pt x="0" y="0"/>
                </a:moveTo>
                <a:cubicBezTo>
                  <a:pt x="253544" y="-17483"/>
                  <a:pt x="342315" y="11386"/>
                  <a:pt x="546305" y="0"/>
                </a:cubicBezTo>
                <a:cubicBezTo>
                  <a:pt x="750295" y="-11386"/>
                  <a:pt x="880540" y="7100"/>
                  <a:pt x="1138136" y="0"/>
                </a:cubicBezTo>
                <a:cubicBezTo>
                  <a:pt x="1157157" y="172834"/>
                  <a:pt x="1120659" y="252499"/>
                  <a:pt x="1138136" y="432118"/>
                </a:cubicBezTo>
                <a:cubicBezTo>
                  <a:pt x="1155613" y="611737"/>
                  <a:pt x="1127713" y="723209"/>
                  <a:pt x="1138136" y="830997"/>
                </a:cubicBezTo>
                <a:cubicBezTo>
                  <a:pt x="870375" y="840333"/>
                  <a:pt x="719157" y="810692"/>
                  <a:pt x="580449" y="830997"/>
                </a:cubicBezTo>
                <a:cubicBezTo>
                  <a:pt x="441741" y="851302"/>
                  <a:pt x="204481" y="803126"/>
                  <a:pt x="0" y="830997"/>
                </a:cubicBezTo>
                <a:cubicBezTo>
                  <a:pt x="14233" y="642391"/>
                  <a:pt x="-12756" y="549552"/>
                  <a:pt x="0" y="423808"/>
                </a:cubicBezTo>
                <a:cubicBezTo>
                  <a:pt x="12756" y="298064"/>
                  <a:pt x="-10396" y="131184"/>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1178506361">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1200" b="1" dirty="0">
                <a:solidFill>
                  <a:schemeClr val="bg1"/>
                </a:solidFill>
                <a:latin typeface="Dosis ExtraLight" pitchFamily="2" charset="0"/>
              </a:rPr>
              <a:t>Interactions</a:t>
            </a:r>
          </a:p>
          <a:p>
            <a:pPr algn="ctr"/>
            <a:endParaRPr lang="de-DE" sz="1200" b="1" dirty="0">
              <a:solidFill>
                <a:schemeClr val="bg1"/>
              </a:solidFill>
              <a:latin typeface="Dosis ExtraLight" pitchFamily="2" charset="0"/>
            </a:endParaRPr>
          </a:p>
          <a:p>
            <a:pPr algn="ctr"/>
            <a:r>
              <a:rPr lang="de-DE" sz="1200" dirty="0" err="1">
                <a:solidFill>
                  <a:schemeClr val="bg1"/>
                </a:solidFill>
                <a:latin typeface="Dosis ExtraLight" pitchFamily="2" charset="0"/>
              </a:rPr>
              <a:t>With</a:t>
            </a:r>
            <a:r>
              <a:rPr lang="de-DE" sz="1200" dirty="0">
                <a:solidFill>
                  <a:schemeClr val="bg1"/>
                </a:solidFill>
                <a:latin typeface="Dosis ExtraLight" pitchFamily="2" charset="0"/>
              </a:rPr>
              <a:t> Cubes
</a:t>
            </a:r>
            <a:r>
              <a:rPr lang="de-DE" sz="1200" dirty="0" err="1">
                <a:solidFill>
                  <a:schemeClr val="bg1"/>
                </a:solidFill>
                <a:latin typeface="Dosis ExtraLight" pitchFamily="2" charset="0"/>
              </a:rPr>
              <a:t>With</a:t>
            </a:r>
            <a:r>
              <a:rPr lang="de-DE" sz="1200" dirty="0">
                <a:solidFill>
                  <a:schemeClr val="bg1"/>
                </a:solidFill>
                <a:latin typeface="Dosis ExtraLight" pitchFamily="2" charset="0"/>
              </a:rPr>
              <a:t> </a:t>
            </a:r>
            <a:r>
              <a:rPr lang="de-DE" sz="1200" dirty="0" err="1">
                <a:solidFill>
                  <a:schemeClr val="bg1"/>
                </a:solidFill>
                <a:latin typeface="Dosis ExtraLight" pitchFamily="2" charset="0"/>
              </a:rPr>
              <a:t>buttons</a:t>
            </a:r>
            <a:endParaRPr lang="de-DE" sz="1200" dirty="0">
              <a:solidFill>
                <a:schemeClr val="bg1"/>
              </a:solidFill>
              <a:latin typeface="Dosis ExtraLight" pitchFamily="2" charset="0"/>
            </a:endParaRPr>
          </a:p>
        </p:txBody>
      </p:sp>
      <p:sp>
        <p:nvSpPr>
          <p:cNvPr id="19" name="Textfeld 18">
            <a:extLst>
              <a:ext uri="{FF2B5EF4-FFF2-40B4-BE49-F238E27FC236}">
                <a16:creationId xmlns:a16="http://schemas.microsoft.com/office/drawing/2014/main" id="{F1488182-9A99-7E84-011F-DA5198A27EA9}"/>
              </a:ext>
            </a:extLst>
          </p:cNvPr>
          <p:cNvSpPr txBox="1"/>
          <p:nvPr/>
        </p:nvSpPr>
        <p:spPr>
          <a:xfrm>
            <a:off x="5334889" y="1660222"/>
            <a:ext cx="1206992" cy="830997"/>
          </a:xfrm>
          <a:custGeom>
            <a:avLst/>
            <a:gdLst>
              <a:gd name="connsiteX0" fmla="*/ 0 w 1206992"/>
              <a:gd name="connsiteY0" fmla="*/ 0 h 830997"/>
              <a:gd name="connsiteX1" fmla="*/ 591426 w 1206992"/>
              <a:gd name="connsiteY1" fmla="*/ 0 h 830997"/>
              <a:gd name="connsiteX2" fmla="*/ 1206992 w 1206992"/>
              <a:gd name="connsiteY2" fmla="*/ 0 h 830997"/>
              <a:gd name="connsiteX3" fmla="*/ 1206992 w 1206992"/>
              <a:gd name="connsiteY3" fmla="*/ 432118 h 830997"/>
              <a:gd name="connsiteX4" fmla="*/ 1206992 w 1206992"/>
              <a:gd name="connsiteY4" fmla="*/ 830997 h 830997"/>
              <a:gd name="connsiteX5" fmla="*/ 639706 w 1206992"/>
              <a:gd name="connsiteY5" fmla="*/ 830997 h 830997"/>
              <a:gd name="connsiteX6" fmla="*/ 0 w 1206992"/>
              <a:gd name="connsiteY6" fmla="*/ 830997 h 830997"/>
              <a:gd name="connsiteX7" fmla="*/ 0 w 1206992"/>
              <a:gd name="connsiteY7" fmla="*/ 415499 h 830997"/>
              <a:gd name="connsiteX8" fmla="*/ 0 w 120699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992" h="830997" extrusionOk="0">
                <a:moveTo>
                  <a:pt x="0" y="0"/>
                </a:moveTo>
                <a:cubicBezTo>
                  <a:pt x="272425" y="18427"/>
                  <a:pt x="336016" y="-27577"/>
                  <a:pt x="591426" y="0"/>
                </a:cubicBezTo>
                <a:cubicBezTo>
                  <a:pt x="846836" y="27577"/>
                  <a:pt x="959624" y="30426"/>
                  <a:pt x="1206992" y="0"/>
                </a:cubicBezTo>
                <a:cubicBezTo>
                  <a:pt x="1201044" y="108354"/>
                  <a:pt x="1185818" y="329474"/>
                  <a:pt x="1206992" y="432118"/>
                </a:cubicBezTo>
                <a:cubicBezTo>
                  <a:pt x="1228166" y="534762"/>
                  <a:pt x="1221316" y="662857"/>
                  <a:pt x="1206992" y="830997"/>
                </a:cubicBezTo>
                <a:cubicBezTo>
                  <a:pt x="1038719" y="828975"/>
                  <a:pt x="844909" y="851755"/>
                  <a:pt x="639706" y="830997"/>
                </a:cubicBezTo>
                <a:cubicBezTo>
                  <a:pt x="434503" y="810239"/>
                  <a:pt x="285882" y="831743"/>
                  <a:pt x="0" y="830997"/>
                </a:cubicBezTo>
                <a:cubicBezTo>
                  <a:pt x="13205" y="731461"/>
                  <a:pt x="3983" y="529400"/>
                  <a:pt x="0" y="415499"/>
                </a:cubicBezTo>
                <a:cubicBezTo>
                  <a:pt x="-3983" y="301598"/>
                  <a:pt x="-9019" y="115882"/>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3341223932">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1200" b="1" dirty="0" err="1">
                <a:solidFill>
                  <a:schemeClr val="bg1"/>
                </a:solidFill>
                <a:latin typeface="Dosis ExtraLight" pitchFamily="2" charset="0"/>
              </a:rPr>
              <a:t>Perhaps</a:t>
            </a:r>
            <a:endParaRPr lang="de-DE" sz="1200" b="1" dirty="0">
              <a:solidFill>
                <a:schemeClr val="bg1"/>
              </a:solidFill>
              <a:latin typeface="Dosis ExtraLight" pitchFamily="2" charset="0"/>
            </a:endParaRPr>
          </a:p>
          <a:p>
            <a:pPr algn="ctr"/>
            <a:endParaRPr lang="de-DE" sz="1200" b="1" dirty="0">
              <a:solidFill>
                <a:schemeClr val="bg1"/>
              </a:solidFill>
              <a:latin typeface="Dosis ExtraLight" pitchFamily="2" charset="0"/>
            </a:endParaRPr>
          </a:p>
          <a:p>
            <a:pPr algn="ctr"/>
            <a:r>
              <a:rPr lang="de-DE" sz="1200" dirty="0">
                <a:solidFill>
                  <a:schemeClr val="bg1"/>
                </a:solidFill>
                <a:latin typeface="Dosis ExtraLight" pitchFamily="2" charset="0"/>
              </a:rPr>
              <a:t>Quest System</a:t>
            </a:r>
          </a:p>
          <a:p>
            <a:pPr algn="ctr"/>
            <a:r>
              <a:rPr lang="de-DE" sz="1200" dirty="0">
                <a:solidFill>
                  <a:schemeClr val="bg1"/>
                </a:solidFill>
                <a:latin typeface="Dosis ExtraLight" pitchFamily="2" charset="0"/>
              </a:rPr>
              <a:t>Wall Jump</a:t>
            </a:r>
          </a:p>
        </p:txBody>
      </p:sp>
      <p:sp>
        <p:nvSpPr>
          <p:cNvPr id="20" name="Textfeld 19">
            <a:extLst>
              <a:ext uri="{FF2B5EF4-FFF2-40B4-BE49-F238E27FC236}">
                <a16:creationId xmlns:a16="http://schemas.microsoft.com/office/drawing/2014/main" id="{5A6B78AA-C3C7-7BF9-A427-2DBA8734F878}"/>
              </a:ext>
            </a:extLst>
          </p:cNvPr>
          <p:cNvSpPr txBox="1"/>
          <p:nvPr/>
        </p:nvSpPr>
        <p:spPr>
          <a:xfrm>
            <a:off x="218061" y="1860430"/>
            <a:ext cx="2077762" cy="461664"/>
          </a:xfrm>
          <a:prstGeom prst="rect">
            <a:avLst/>
          </a:prstGeom>
          <a:noFill/>
        </p:spPr>
        <p:txBody>
          <a:bodyPr wrap="square" rtlCol="0">
            <a:spAutoFit/>
          </a:bodyPr>
          <a:lstStyle/>
          <a:p>
            <a:pPr algn="ctr"/>
            <a:r>
              <a:rPr lang="de-DE" sz="2400" dirty="0">
                <a:ln w="3175">
                  <a:solidFill>
                    <a:schemeClr val="bg1"/>
                  </a:solidFill>
                </a:ln>
                <a:noFill/>
                <a:latin typeface="Aharoni" panose="02010803020104030203" pitchFamily="2" charset="-79"/>
                <a:cs typeface="Aharoni" panose="02010803020104030203" pitchFamily="2" charset="-79"/>
              </a:rPr>
              <a:t>MECHANICS</a:t>
            </a:r>
          </a:p>
        </p:txBody>
      </p:sp>
      <p:sp>
        <p:nvSpPr>
          <p:cNvPr id="21" name="Textfeld 20">
            <a:extLst>
              <a:ext uri="{FF2B5EF4-FFF2-40B4-BE49-F238E27FC236}">
                <a16:creationId xmlns:a16="http://schemas.microsoft.com/office/drawing/2014/main" id="{5DDDA280-6402-D8D1-53B7-00E1675AB3BF}"/>
              </a:ext>
            </a:extLst>
          </p:cNvPr>
          <p:cNvSpPr txBox="1"/>
          <p:nvPr/>
        </p:nvSpPr>
        <p:spPr>
          <a:xfrm>
            <a:off x="218061" y="3204069"/>
            <a:ext cx="2444314" cy="461665"/>
          </a:xfrm>
          <a:prstGeom prst="rect">
            <a:avLst/>
          </a:prstGeom>
          <a:noFill/>
        </p:spPr>
        <p:txBody>
          <a:bodyPr wrap="square" rtlCol="0">
            <a:spAutoFit/>
          </a:bodyPr>
          <a:lstStyle/>
          <a:p>
            <a:r>
              <a:rPr lang="de-DE" sz="2400" dirty="0">
                <a:ln w="3175">
                  <a:solidFill>
                    <a:schemeClr val="bg1"/>
                  </a:solidFill>
                </a:ln>
                <a:noFill/>
                <a:latin typeface="Aharoni" panose="02010803020104030203" pitchFamily="2" charset="-79"/>
                <a:cs typeface="Aharoni" panose="02010803020104030203" pitchFamily="2" charset="-79"/>
              </a:rPr>
              <a:t>COLLECTABLES</a:t>
            </a:r>
          </a:p>
        </p:txBody>
      </p:sp>
      <p:sp>
        <p:nvSpPr>
          <p:cNvPr id="22" name="Textfeld 21">
            <a:extLst>
              <a:ext uri="{FF2B5EF4-FFF2-40B4-BE49-F238E27FC236}">
                <a16:creationId xmlns:a16="http://schemas.microsoft.com/office/drawing/2014/main" id="{1A437F92-0D3D-A2C2-704B-C45CCC4244D5}"/>
              </a:ext>
            </a:extLst>
          </p:cNvPr>
          <p:cNvSpPr txBox="1"/>
          <p:nvPr/>
        </p:nvSpPr>
        <p:spPr>
          <a:xfrm>
            <a:off x="2700688" y="3290500"/>
            <a:ext cx="1061509" cy="276999"/>
          </a:xfrm>
          <a:custGeom>
            <a:avLst/>
            <a:gdLst>
              <a:gd name="connsiteX0" fmla="*/ 0 w 1061509"/>
              <a:gd name="connsiteY0" fmla="*/ 0 h 276999"/>
              <a:gd name="connsiteX1" fmla="*/ 509524 w 1061509"/>
              <a:gd name="connsiteY1" fmla="*/ 0 h 276999"/>
              <a:gd name="connsiteX2" fmla="*/ 1061509 w 1061509"/>
              <a:gd name="connsiteY2" fmla="*/ 0 h 276999"/>
              <a:gd name="connsiteX3" fmla="*/ 1061509 w 1061509"/>
              <a:gd name="connsiteY3" fmla="*/ 276999 h 276999"/>
              <a:gd name="connsiteX4" fmla="*/ 509524 w 1061509"/>
              <a:gd name="connsiteY4" fmla="*/ 276999 h 276999"/>
              <a:gd name="connsiteX5" fmla="*/ 0 w 1061509"/>
              <a:gd name="connsiteY5" fmla="*/ 276999 h 276999"/>
              <a:gd name="connsiteX6" fmla="*/ 0 w 1061509"/>
              <a:gd name="connsiteY6"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509" h="276999" extrusionOk="0">
                <a:moveTo>
                  <a:pt x="0" y="0"/>
                </a:moveTo>
                <a:cubicBezTo>
                  <a:pt x="166639" y="-10639"/>
                  <a:pt x="315653" y="3218"/>
                  <a:pt x="509524" y="0"/>
                </a:cubicBezTo>
                <a:cubicBezTo>
                  <a:pt x="703395" y="-3218"/>
                  <a:pt x="821643" y="-9493"/>
                  <a:pt x="1061509" y="0"/>
                </a:cubicBezTo>
                <a:cubicBezTo>
                  <a:pt x="1063240" y="90430"/>
                  <a:pt x="1059179" y="214774"/>
                  <a:pt x="1061509" y="276999"/>
                </a:cubicBezTo>
                <a:cubicBezTo>
                  <a:pt x="860769" y="275738"/>
                  <a:pt x="698904" y="282848"/>
                  <a:pt x="509524" y="276999"/>
                </a:cubicBezTo>
                <a:cubicBezTo>
                  <a:pt x="320145" y="271150"/>
                  <a:pt x="233985" y="259013"/>
                  <a:pt x="0" y="276999"/>
                </a:cubicBezTo>
                <a:cubicBezTo>
                  <a:pt x="-11879" y="187335"/>
                  <a:pt x="-9829" y="64902"/>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3615656026">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none" rtlCol="0">
            <a:spAutoFit/>
          </a:bodyPr>
          <a:lstStyle/>
          <a:p>
            <a:pPr algn="ctr"/>
            <a:r>
              <a:rPr lang="de-DE" sz="1200" dirty="0">
                <a:solidFill>
                  <a:schemeClr val="bg1"/>
                </a:solidFill>
                <a:latin typeface="Dosis ExtraLight" pitchFamily="2" charset="0"/>
              </a:rPr>
              <a:t>Mini light Cubes</a:t>
            </a:r>
          </a:p>
        </p:txBody>
      </p:sp>
      <p:sp>
        <p:nvSpPr>
          <p:cNvPr id="23" name="Textfeld 22">
            <a:extLst>
              <a:ext uri="{FF2B5EF4-FFF2-40B4-BE49-F238E27FC236}">
                <a16:creationId xmlns:a16="http://schemas.microsoft.com/office/drawing/2014/main" id="{8DDA7EF4-0A33-6AD0-FE48-1C1CC9E40FC9}"/>
              </a:ext>
            </a:extLst>
          </p:cNvPr>
          <p:cNvSpPr txBox="1"/>
          <p:nvPr/>
        </p:nvSpPr>
        <p:spPr>
          <a:xfrm>
            <a:off x="4004774" y="3290500"/>
            <a:ext cx="468107" cy="276999"/>
          </a:xfrm>
          <a:custGeom>
            <a:avLst/>
            <a:gdLst>
              <a:gd name="connsiteX0" fmla="*/ 0 w 468107"/>
              <a:gd name="connsiteY0" fmla="*/ 0 h 276999"/>
              <a:gd name="connsiteX1" fmla="*/ 468107 w 468107"/>
              <a:gd name="connsiteY1" fmla="*/ 0 h 276999"/>
              <a:gd name="connsiteX2" fmla="*/ 468107 w 468107"/>
              <a:gd name="connsiteY2" fmla="*/ 276999 h 276999"/>
              <a:gd name="connsiteX3" fmla="*/ 0 w 468107"/>
              <a:gd name="connsiteY3" fmla="*/ 276999 h 276999"/>
              <a:gd name="connsiteX4" fmla="*/ 0 w 468107"/>
              <a:gd name="connsiteY4" fmla="*/ 0 h 27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107" h="276999" extrusionOk="0">
                <a:moveTo>
                  <a:pt x="0" y="0"/>
                </a:moveTo>
                <a:cubicBezTo>
                  <a:pt x="153734" y="4994"/>
                  <a:pt x="283882" y="7219"/>
                  <a:pt x="468107" y="0"/>
                </a:cubicBezTo>
                <a:cubicBezTo>
                  <a:pt x="469050" y="110687"/>
                  <a:pt x="462619" y="161971"/>
                  <a:pt x="468107" y="276999"/>
                </a:cubicBezTo>
                <a:cubicBezTo>
                  <a:pt x="234865" y="295587"/>
                  <a:pt x="159116" y="293028"/>
                  <a:pt x="0" y="276999"/>
                </a:cubicBezTo>
                <a:cubicBezTo>
                  <a:pt x="10817" y="169181"/>
                  <a:pt x="-12874" y="122794"/>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3407026641">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de-DE" sz="1200" dirty="0">
                <a:solidFill>
                  <a:schemeClr val="bg1"/>
                </a:solidFill>
                <a:latin typeface="Dosis ExtraLight" pitchFamily="2" charset="0"/>
              </a:rPr>
              <a:t>Heal</a:t>
            </a:r>
            <a:endParaRPr lang="de-DE" sz="1600" dirty="0">
              <a:solidFill>
                <a:schemeClr val="bg1"/>
              </a:solidFill>
              <a:latin typeface="Dosis ExtraLight" pitchFamily="2" charset="0"/>
            </a:endParaRPr>
          </a:p>
        </p:txBody>
      </p:sp>
      <p:cxnSp>
        <p:nvCxnSpPr>
          <p:cNvPr id="37" name="Gerader Verbinder 36">
            <a:extLst>
              <a:ext uri="{FF2B5EF4-FFF2-40B4-BE49-F238E27FC236}">
                <a16:creationId xmlns:a16="http://schemas.microsoft.com/office/drawing/2014/main" id="{39FBAAA9-689C-E5E7-9BBB-A58A865DA8F2}"/>
              </a:ext>
            </a:extLst>
          </p:cNvPr>
          <p:cNvCxnSpPr>
            <a:cxnSpLocks/>
          </p:cNvCxnSpPr>
          <p:nvPr/>
        </p:nvCxnSpPr>
        <p:spPr>
          <a:xfrm>
            <a:off x="331703" y="2869023"/>
            <a:ext cx="6546381" cy="0"/>
          </a:xfrm>
          <a:prstGeom prst="line">
            <a:avLst/>
          </a:prstGeom>
          <a:ln w="381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Bogen 1">
            <a:extLst>
              <a:ext uri="{FF2B5EF4-FFF2-40B4-BE49-F238E27FC236}">
                <a16:creationId xmlns:a16="http://schemas.microsoft.com/office/drawing/2014/main" id="{CD5CFFC2-3B0E-FF6E-19AE-3E7716C654FF}"/>
              </a:ext>
            </a:extLst>
          </p:cNvPr>
          <p:cNvSpPr/>
          <p:nvPr/>
        </p:nvSpPr>
        <p:spPr>
          <a:xfrm rot="14638216">
            <a:off x="5720690" y="1217128"/>
            <a:ext cx="814906" cy="787282"/>
          </a:xfrm>
          <a:prstGeom prst="arc">
            <a:avLst>
              <a:gd name="adj1" fmla="val 16200000"/>
              <a:gd name="adj2" fmla="val 36831"/>
            </a:avLst>
          </a:prstGeom>
          <a:ln w="9525"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de-DE"/>
          </a:p>
        </p:txBody>
      </p:sp>
      <p:sp>
        <p:nvSpPr>
          <p:cNvPr id="5" name="Textfeld 4">
            <a:extLst>
              <a:ext uri="{FF2B5EF4-FFF2-40B4-BE49-F238E27FC236}">
                <a16:creationId xmlns:a16="http://schemas.microsoft.com/office/drawing/2014/main" id="{8BF8FEFC-AAD8-ADD1-CB3D-EB32B5EC930F}"/>
              </a:ext>
            </a:extLst>
          </p:cNvPr>
          <p:cNvSpPr txBox="1"/>
          <p:nvPr/>
        </p:nvSpPr>
        <p:spPr>
          <a:xfrm>
            <a:off x="6045149" y="1117428"/>
            <a:ext cx="1643399" cy="253916"/>
          </a:xfrm>
          <a:custGeom>
            <a:avLst/>
            <a:gdLst>
              <a:gd name="connsiteX0" fmla="*/ 0 w 1643399"/>
              <a:gd name="connsiteY0" fmla="*/ 0 h 253916"/>
              <a:gd name="connsiteX1" fmla="*/ 514932 w 1643399"/>
              <a:gd name="connsiteY1" fmla="*/ 0 h 253916"/>
              <a:gd name="connsiteX2" fmla="*/ 1095599 w 1643399"/>
              <a:gd name="connsiteY2" fmla="*/ 0 h 253916"/>
              <a:gd name="connsiteX3" fmla="*/ 1643399 w 1643399"/>
              <a:gd name="connsiteY3" fmla="*/ 0 h 253916"/>
              <a:gd name="connsiteX4" fmla="*/ 1643399 w 1643399"/>
              <a:gd name="connsiteY4" fmla="*/ 253916 h 253916"/>
              <a:gd name="connsiteX5" fmla="*/ 1079165 w 1643399"/>
              <a:gd name="connsiteY5" fmla="*/ 253916 h 253916"/>
              <a:gd name="connsiteX6" fmla="*/ 580668 w 1643399"/>
              <a:gd name="connsiteY6" fmla="*/ 253916 h 253916"/>
              <a:gd name="connsiteX7" fmla="*/ 0 w 1643399"/>
              <a:gd name="connsiteY7" fmla="*/ 253916 h 253916"/>
              <a:gd name="connsiteX8" fmla="*/ 0 w 1643399"/>
              <a:gd name="connsiteY8" fmla="*/ 0 h 2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3399" h="253916" extrusionOk="0">
                <a:moveTo>
                  <a:pt x="0" y="0"/>
                </a:moveTo>
                <a:cubicBezTo>
                  <a:pt x="121818" y="15887"/>
                  <a:pt x="386734" y="6123"/>
                  <a:pt x="514932" y="0"/>
                </a:cubicBezTo>
                <a:cubicBezTo>
                  <a:pt x="643130" y="-6123"/>
                  <a:pt x="929414" y="1097"/>
                  <a:pt x="1095599" y="0"/>
                </a:cubicBezTo>
                <a:cubicBezTo>
                  <a:pt x="1261784" y="-1097"/>
                  <a:pt x="1371800" y="13596"/>
                  <a:pt x="1643399" y="0"/>
                </a:cubicBezTo>
                <a:cubicBezTo>
                  <a:pt x="1636463" y="89502"/>
                  <a:pt x="1645876" y="179820"/>
                  <a:pt x="1643399" y="253916"/>
                </a:cubicBezTo>
                <a:cubicBezTo>
                  <a:pt x="1380589" y="242356"/>
                  <a:pt x="1346702" y="254193"/>
                  <a:pt x="1079165" y="253916"/>
                </a:cubicBezTo>
                <a:cubicBezTo>
                  <a:pt x="811628" y="253639"/>
                  <a:pt x="726726" y="254007"/>
                  <a:pt x="580668" y="253916"/>
                </a:cubicBezTo>
                <a:cubicBezTo>
                  <a:pt x="434610" y="253825"/>
                  <a:pt x="154613" y="269713"/>
                  <a:pt x="0" y="253916"/>
                </a:cubicBezTo>
                <a:cubicBezTo>
                  <a:pt x="3546" y="194786"/>
                  <a:pt x="6704" y="121207"/>
                  <a:pt x="0" y="0"/>
                </a:cubicBezTo>
                <a:close/>
              </a:path>
            </a:pathLst>
          </a:custGeom>
          <a:noFill/>
          <a:ln>
            <a:solidFill>
              <a:schemeClr val="bg1">
                <a:lumMod val="50000"/>
              </a:schemeClr>
            </a:solidFill>
            <a:extLst>
              <a:ext uri="{C807C97D-BFC1-408E-A445-0C87EB9F89A2}">
                <ask:lineSketchStyleProps xmlns:ask="http://schemas.microsoft.com/office/drawing/2018/sketchyshapes" sd="1718371991">
                  <a:prstGeom prst="rect">
                    <a:avLst/>
                  </a:prstGeom>
                  <ask:type>
                    <ask:lineSketchFreehand/>
                  </ask:type>
                </ask:lineSketchStyleProps>
              </a:ext>
            </a:extLst>
          </a:ln>
        </p:spPr>
        <p:txBody>
          <a:bodyPr wrap="none" rtlCol="0">
            <a:spAutoFit/>
          </a:bodyPr>
          <a:lstStyle/>
          <a:p>
            <a:r>
              <a:rPr lang="en-US" sz="1050" dirty="0">
                <a:solidFill>
                  <a:schemeClr val="bg1">
                    <a:lumMod val="50000"/>
                  </a:schemeClr>
                </a:solidFill>
                <a:latin typeface="Dosis ExtraLight" pitchFamily="2" charset="0"/>
              </a:rPr>
              <a:t>Means if there is enough time</a:t>
            </a:r>
            <a:endParaRPr lang="de-DE" sz="1050" dirty="0">
              <a:solidFill>
                <a:schemeClr val="bg1">
                  <a:lumMod val="50000"/>
                </a:schemeClr>
              </a:solidFill>
              <a:latin typeface="Dosis ExtraLight" pitchFamily="2" charset="0"/>
            </a:endParaRPr>
          </a:p>
        </p:txBody>
      </p:sp>
      <p:pic>
        <p:nvPicPr>
          <p:cNvPr id="7" name="Grafik 6" descr="Ein Bild, das Waffe enthält.&#10;&#10;Automatisch generierte Beschreibung">
            <a:extLst>
              <a:ext uri="{FF2B5EF4-FFF2-40B4-BE49-F238E27FC236}">
                <a16:creationId xmlns:a16="http://schemas.microsoft.com/office/drawing/2014/main" id="{11EB9E6B-9410-94F4-11B7-8485E7FE38F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92" b="90949" l="10000" r="90000">
                        <a14:foregroundMark x1="23293" y1="85872" x2="21829" y2="90287"/>
                        <a14:foregroundMark x1="27073" y1="9713" x2="27927" y2="9934"/>
                        <a14:foregroundMark x1="70366" y1="9934" x2="71341" y2="10155"/>
                        <a14:foregroundMark x1="79390" y1="90066" x2="77683" y2="90066"/>
                        <a14:foregroundMark x1="20732" y1="90949" x2="22927" y2="90949"/>
                      </a14:backgroundRemoval>
                    </a14:imgEffect>
                  </a14:imgLayer>
                </a14:imgProps>
              </a:ext>
              <a:ext uri="{28A0092B-C50C-407E-A947-70E740481C1C}">
                <a14:useLocalDpi xmlns:a14="http://schemas.microsoft.com/office/drawing/2010/main" val="0"/>
              </a:ext>
            </a:extLst>
          </a:blip>
          <a:stretch>
            <a:fillRect/>
          </a:stretch>
        </p:blipFill>
        <p:spPr>
          <a:xfrm>
            <a:off x="8791754" y="4201950"/>
            <a:ext cx="3039478" cy="1679126"/>
          </a:xfrm>
          <a:prstGeom prst="rect">
            <a:avLst/>
          </a:prstGeom>
        </p:spPr>
      </p:pic>
      <p:cxnSp>
        <p:nvCxnSpPr>
          <p:cNvPr id="36" name="Gerader Verbinder 35">
            <a:extLst>
              <a:ext uri="{FF2B5EF4-FFF2-40B4-BE49-F238E27FC236}">
                <a16:creationId xmlns:a16="http://schemas.microsoft.com/office/drawing/2014/main" id="{54D73D37-B233-106E-C70F-467B972D0E73}"/>
              </a:ext>
            </a:extLst>
          </p:cNvPr>
          <p:cNvCxnSpPr>
            <a:cxnSpLocks/>
          </p:cNvCxnSpPr>
          <p:nvPr/>
        </p:nvCxnSpPr>
        <p:spPr>
          <a:xfrm>
            <a:off x="331703" y="3944136"/>
            <a:ext cx="6546381" cy="0"/>
          </a:xfrm>
          <a:prstGeom prst="line">
            <a:avLst/>
          </a:prstGeom>
          <a:ln w="381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feld 37">
            <a:extLst>
              <a:ext uri="{FF2B5EF4-FFF2-40B4-BE49-F238E27FC236}">
                <a16:creationId xmlns:a16="http://schemas.microsoft.com/office/drawing/2014/main" id="{9EA43CF6-39D8-24FD-4D25-52D1583FFAC1}"/>
              </a:ext>
            </a:extLst>
          </p:cNvPr>
          <p:cNvSpPr txBox="1"/>
          <p:nvPr/>
        </p:nvSpPr>
        <p:spPr>
          <a:xfrm>
            <a:off x="969254" y="4093744"/>
            <a:ext cx="1298106" cy="461665"/>
          </a:xfrm>
          <a:prstGeom prst="rect">
            <a:avLst/>
          </a:prstGeom>
          <a:noFill/>
        </p:spPr>
        <p:txBody>
          <a:bodyPr wrap="square" rtlCol="0">
            <a:spAutoFit/>
          </a:bodyPr>
          <a:lstStyle/>
          <a:p>
            <a:r>
              <a:rPr lang="de-DE" sz="2400" dirty="0">
                <a:ln w="3175">
                  <a:solidFill>
                    <a:schemeClr val="bg1"/>
                  </a:solidFill>
                </a:ln>
                <a:noFill/>
                <a:latin typeface="Aharoni" panose="02010803020104030203" pitchFamily="2" charset="-79"/>
                <a:cs typeface="Aharoni" panose="02010803020104030203" pitchFamily="2" charset="-79"/>
              </a:rPr>
              <a:t>WORLD</a:t>
            </a:r>
          </a:p>
        </p:txBody>
      </p:sp>
      <p:sp>
        <p:nvSpPr>
          <p:cNvPr id="40" name="Textfeld 39">
            <a:extLst>
              <a:ext uri="{FF2B5EF4-FFF2-40B4-BE49-F238E27FC236}">
                <a16:creationId xmlns:a16="http://schemas.microsoft.com/office/drawing/2014/main" id="{31B9F4AD-9370-EE11-BE3B-FFE2263C5A26}"/>
              </a:ext>
            </a:extLst>
          </p:cNvPr>
          <p:cNvSpPr txBox="1"/>
          <p:nvPr/>
        </p:nvSpPr>
        <p:spPr>
          <a:xfrm>
            <a:off x="511127" y="4666300"/>
            <a:ext cx="2214361" cy="1569660"/>
          </a:xfrm>
          <a:custGeom>
            <a:avLst/>
            <a:gdLst>
              <a:gd name="connsiteX0" fmla="*/ 0 w 2214361"/>
              <a:gd name="connsiteY0" fmla="*/ 0 h 1569660"/>
              <a:gd name="connsiteX1" fmla="*/ 597877 w 2214361"/>
              <a:gd name="connsiteY1" fmla="*/ 0 h 1569660"/>
              <a:gd name="connsiteX2" fmla="*/ 1107181 w 2214361"/>
              <a:gd name="connsiteY2" fmla="*/ 0 h 1569660"/>
              <a:gd name="connsiteX3" fmla="*/ 1594340 w 2214361"/>
              <a:gd name="connsiteY3" fmla="*/ 0 h 1569660"/>
              <a:gd name="connsiteX4" fmla="*/ 2214361 w 2214361"/>
              <a:gd name="connsiteY4" fmla="*/ 0 h 1569660"/>
              <a:gd name="connsiteX5" fmla="*/ 2214361 w 2214361"/>
              <a:gd name="connsiteY5" fmla="*/ 507523 h 1569660"/>
              <a:gd name="connsiteX6" fmla="*/ 2214361 w 2214361"/>
              <a:gd name="connsiteY6" fmla="*/ 1015047 h 1569660"/>
              <a:gd name="connsiteX7" fmla="*/ 2214361 w 2214361"/>
              <a:gd name="connsiteY7" fmla="*/ 1569660 h 1569660"/>
              <a:gd name="connsiteX8" fmla="*/ 1638627 w 2214361"/>
              <a:gd name="connsiteY8" fmla="*/ 1569660 h 1569660"/>
              <a:gd name="connsiteX9" fmla="*/ 1107181 w 2214361"/>
              <a:gd name="connsiteY9" fmla="*/ 1569660 h 1569660"/>
              <a:gd name="connsiteX10" fmla="*/ 509303 w 2214361"/>
              <a:gd name="connsiteY10" fmla="*/ 1569660 h 1569660"/>
              <a:gd name="connsiteX11" fmla="*/ 0 w 2214361"/>
              <a:gd name="connsiteY11" fmla="*/ 1569660 h 1569660"/>
              <a:gd name="connsiteX12" fmla="*/ 0 w 2214361"/>
              <a:gd name="connsiteY12" fmla="*/ 1030743 h 1569660"/>
              <a:gd name="connsiteX13" fmla="*/ 0 w 2214361"/>
              <a:gd name="connsiteY13" fmla="*/ 491827 h 1569660"/>
              <a:gd name="connsiteX14" fmla="*/ 0 w 2214361"/>
              <a:gd name="connsiteY14"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4361" h="1569660" extrusionOk="0">
                <a:moveTo>
                  <a:pt x="0" y="0"/>
                </a:moveTo>
                <a:cubicBezTo>
                  <a:pt x="278320" y="-7778"/>
                  <a:pt x="394229" y="-29321"/>
                  <a:pt x="597877" y="0"/>
                </a:cubicBezTo>
                <a:cubicBezTo>
                  <a:pt x="801525" y="29321"/>
                  <a:pt x="983836" y="673"/>
                  <a:pt x="1107181" y="0"/>
                </a:cubicBezTo>
                <a:cubicBezTo>
                  <a:pt x="1230526" y="-673"/>
                  <a:pt x="1416381" y="-22982"/>
                  <a:pt x="1594340" y="0"/>
                </a:cubicBezTo>
                <a:cubicBezTo>
                  <a:pt x="1772299" y="22982"/>
                  <a:pt x="2055279" y="-16511"/>
                  <a:pt x="2214361" y="0"/>
                </a:cubicBezTo>
                <a:cubicBezTo>
                  <a:pt x="2224043" y="189276"/>
                  <a:pt x="2232727" y="255763"/>
                  <a:pt x="2214361" y="507523"/>
                </a:cubicBezTo>
                <a:cubicBezTo>
                  <a:pt x="2195995" y="759283"/>
                  <a:pt x="2204931" y="864507"/>
                  <a:pt x="2214361" y="1015047"/>
                </a:cubicBezTo>
                <a:cubicBezTo>
                  <a:pt x="2223791" y="1165587"/>
                  <a:pt x="2215522" y="1313170"/>
                  <a:pt x="2214361" y="1569660"/>
                </a:cubicBezTo>
                <a:cubicBezTo>
                  <a:pt x="2020036" y="1545854"/>
                  <a:pt x="1774310" y="1556949"/>
                  <a:pt x="1638627" y="1569660"/>
                </a:cubicBezTo>
                <a:cubicBezTo>
                  <a:pt x="1502944" y="1582371"/>
                  <a:pt x="1346848" y="1595856"/>
                  <a:pt x="1107181" y="1569660"/>
                </a:cubicBezTo>
                <a:cubicBezTo>
                  <a:pt x="867514" y="1543464"/>
                  <a:pt x="682220" y="1559156"/>
                  <a:pt x="509303" y="1569660"/>
                </a:cubicBezTo>
                <a:cubicBezTo>
                  <a:pt x="336386" y="1580164"/>
                  <a:pt x="140960" y="1572631"/>
                  <a:pt x="0" y="1569660"/>
                </a:cubicBezTo>
                <a:cubicBezTo>
                  <a:pt x="15559" y="1333588"/>
                  <a:pt x="-4081" y="1138872"/>
                  <a:pt x="0" y="1030743"/>
                </a:cubicBezTo>
                <a:cubicBezTo>
                  <a:pt x="4081" y="922614"/>
                  <a:pt x="-8035" y="751795"/>
                  <a:pt x="0" y="491827"/>
                </a:cubicBezTo>
                <a:cubicBezTo>
                  <a:pt x="8035" y="231859"/>
                  <a:pt x="-16662" y="123312"/>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597632686">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endParaRPr lang="de-DE" sz="1200" b="1" dirty="0">
              <a:solidFill>
                <a:schemeClr val="bg1"/>
              </a:solidFill>
              <a:latin typeface="Dosis ExtraLight" pitchFamily="2" charset="0"/>
            </a:endParaRPr>
          </a:p>
          <a:p>
            <a:pPr algn="ctr"/>
            <a:r>
              <a:rPr lang="de-DE" sz="1200" b="1" dirty="0">
                <a:solidFill>
                  <a:schemeClr val="bg1"/>
                </a:solidFill>
                <a:latin typeface="Dosis ExtraLight" pitchFamily="2" charset="0"/>
              </a:rPr>
              <a:t>Tower (Labyrinth)</a:t>
            </a:r>
          </a:p>
          <a:p>
            <a:pPr algn="ctr"/>
            <a:r>
              <a:rPr lang="en-US" sz="1200" dirty="0">
                <a:solidFill>
                  <a:schemeClr val="bg1"/>
                </a:solidFill>
                <a:latin typeface="Dosis ExtraLight" pitchFamily="2" charset="0"/>
              </a:rPr>
              <a:t>
The tower has many rooms. 
It goes steadily upwards with many different obstacles.
The rooms are all of different sizes.
</a:t>
            </a:r>
            <a:endParaRPr lang="de-DE" sz="1050" dirty="0">
              <a:solidFill>
                <a:schemeClr val="bg1"/>
              </a:solidFill>
              <a:latin typeface="Dosis ExtraLight" pitchFamily="2" charset="0"/>
            </a:endParaRPr>
          </a:p>
        </p:txBody>
      </p:sp>
      <p:sp>
        <p:nvSpPr>
          <p:cNvPr id="41" name="Textfeld 40">
            <a:extLst>
              <a:ext uri="{FF2B5EF4-FFF2-40B4-BE49-F238E27FC236}">
                <a16:creationId xmlns:a16="http://schemas.microsoft.com/office/drawing/2014/main" id="{97679378-913B-351A-4E1A-670A9C955D43}"/>
              </a:ext>
            </a:extLst>
          </p:cNvPr>
          <p:cNvSpPr txBox="1"/>
          <p:nvPr/>
        </p:nvSpPr>
        <p:spPr>
          <a:xfrm>
            <a:off x="4412705" y="4089941"/>
            <a:ext cx="2330819" cy="461665"/>
          </a:xfrm>
          <a:prstGeom prst="rect">
            <a:avLst/>
          </a:prstGeom>
          <a:noFill/>
        </p:spPr>
        <p:txBody>
          <a:bodyPr wrap="square" rtlCol="0">
            <a:spAutoFit/>
          </a:bodyPr>
          <a:lstStyle/>
          <a:p>
            <a:r>
              <a:rPr lang="de-DE" sz="2400" dirty="0">
                <a:ln w="3175">
                  <a:solidFill>
                    <a:schemeClr val="bg1"/>
                  </a:solidFill>
                </a:ln>
                <a:noFill/>
                <a:latin typeface="Aharoni" panose="02010803020104030203" pitchFamily="2" charset="-79"/>
                <a:cs typeface="Aharoni" panose="02010803020104030203" pitchFamily="2" charset="-79"/>
              </a:rPr>
              <a:t>LOOP &amp; GOAL</a:t>
            </a:r>
          </a:p>
        </p:txBody>
      </p:sp>
      <p:sp>
        <p:nvSpPr>
          <p:cNvPr id="42" name="Textfeld 41">
            <a:extLst>
              <a:ext uri="{FF2B5EF4-FFF2-40B4-BE49-F238E27FC236}">
                <a16:creationId xmlns:a16="http://schemas.microsoft.com/office/drawing/2014/main" id="{24843C34-E2D0-05C3-DD19-6E64EDC6A2E1}"/>
              </a:ext>
            </a:extLst>
          </p:cNvPr>
          <p:cNvSpPr txBox="1"/>
          <p:nvPr/>
        </p:nvSpPr>
        <p:spPr>
          <a:xfrm>
            <a:off x="5715223" y="4663523"/>
            <a:ext cx="2214361" cy="1200329"/>
          </a:xfrm>
          <a:custGeom>
            <a:avLst/>
            <a:gdLst>
              <a:gd name="connsiteX0" fmla="*/ 0 w 2214361"/>
              <a:gd name="connsiteY0" fmla="*/ 0 h 1200329"/>
              <a:gd name="connsiteX1" fmla="*/ 597877 w 2214361"/>
              <a:gd name="connsiteY1" fmla="*/ 0 h 1200329"/>
              <a:gd name="connsiteX2" fmla="*/ 1107181 w 2214361"/>
              <a:gd name="connsiteY2" fmla="*/ 0 h 1200329"/>
              <a:gd name="connsiteX3" fmla="*/ 1594340 w 2214361"/>
              <a:gd name="connsiteY3" fmla="*/ 0 h 1200329"/>
              <a:gd name="connsiteX4" fmla="*/ 2214361 w 2214361"/>
              <a:gd name="connsiteY4" fmla="*/ 0 h 1200329"/>
              <a:gd name="connsiteX5" fmla="*/ 2214361 w 2214361"/>
              <a:gd name="connsiteY5" fmla="*/ 588161 h 1200329"/>
              <a:gd name="connsiteX6" fmla="*/ 2214361 w 2214361"/>
              <a:gd name="connsiteY6" fmla="*/ 1200329 h 1200329"/>
              <a:gd name="connsiteX7" fmla="*/ 1660771 w 2214361"/>
              <a:gd name="connsiteY7" fmla="*/ 1200329 h 1200329"/>
              <a:gd name="connsiteX8" fmla="*/ 1151468 w 2214361"/>
              <a:gd name="connsiteY8" fmla="*/ 1200329 h 1200329"/>
              <a:gd name="connsiteX9" fmla="*/ 620021 w 2214361"/>
              <a:gd name="connsiteY9" fmla="*/ 1200329 h 1200329"/>
              <a:gd name="connsiteX10" fmla="*/ 0 w 2214361"/>
              <a:gd name="connsiteY10" fmla="*/ 1200329 h 1200329"/>
              <a:gd name="connsiteX11" fmla="*/ 0 w 2214361"/>
              <a:gd name="connsiteY11" fmla="*/ 576158 h 1200329"/>
              <a:gd name="connsiteX12" fmla="*/ 0 w 2214361"/>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4361" h="1200329" extrusionOk="0">
                <a:moveTo>
                  <a:pt x="0" y="0"/>
                </a:moveTo>
                <a:cubicBezTo>
                  <a:pt x="278320" y="-7778"/>
                  <a:pt x="394229" y="-29321"/>
                  <a:pt x="597877" y="0"/>
                </a:cubicBezTo>
                <a:cubicBezTo>
                  <a:pt x="801525" y="29321"/>
                  <a:pt x="983836" y="673"/>
                  <a:pt x="1107181" y="0"/>
                </a:cubicBezTo>
                <a:cubicBezTo>
                  <a:pt x="1230526" y="-673"/>
                  <a:pt x="1416381" y="-22982"/>
                  <a:pt x="1594340" y="0"/>
                </a:cubicBezTo>
                <a:cubicBezTo>
                  <a:pt x="1772299" y="22982"/>
                  <a:pt x="2055279" y="-16511"/>
                  <a:pt x="2214361" y="0"/>
                </a:cubicBezTo>
                <a:cubicBezTo>
                  <a:pt x="2203443" y="154061"/>
                  <a:pt x="2207937" y="410057"/>
                  <a:pt x="2214361" y="588161"/>
                </a:cubicBezTo>
                <a:cubicBezTo>
                  <a:pt x="2220785" y="766265"/>
                  <a:pt x="2236225" y="1033915"/>
                  <a:pt x="2214361" y="1200329"/>
                </a:cubicBezTo>
                <a:cubicBezTo>
                  <a:pt x="2022619" y="1194572"/>
                  <a:pt x="1862618" y="1174187"/>
                  <a:pt x="1660771" y="1200329"/>
                </a:cubicBezTo>
                <a:cubicBezTo>
                  <a:pt x="1458924" y="1226472"/>
                  <a:pt x="1275766" y="1174965"/>
                  <a:pt x="1151468" y="1200329"/>
                </a:cubicBezTo>
                <a:cubicBezTo>
                  <a:pt x="1027170" y="1225693"/>
                  <a:pt x="865123" y="1174934"/>
                  <a:pt x="620021" y="1200329"/>
                </a:cubicBezTo>
                <a:cubicBezTo>
                  <a:pt x="374919" y="1225724"/>
                  <a:pt x="173252" y="1220238"/>
                  <a:pt x="0" y="1200329"/>
                </a:cubicBezTo>
                <a:cubicBezTo>
                  <a:pt x="21750" y="1033172"/>
                  <a:pt x="-8980" y="780050"/>
                  <a:pt x="0" y="576158"/>
                </a:cubicBezTo>
                <a:cubicBezTo>
                  <a:pt x="8980" y="372266"/>
                  <a:pt x="-12668" y="148010"/>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597632686">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endParaRPr lang="de-DE" sz="1200" b="1" dirty="0">
              <a:solidFill>
                <a:schemeClr val="bg1"/>
              </a:solidFill>
              <a:latin typeface="Dosis ExtraLight" pitchFamily="2" charset="0"/>
            </a:endParaRPr>
          </a:p>
          <a:p>
            <a:pPr algn="ctr"/>
            <a:r>
              <a:rPr lang="de-DE" sz="1200" b="1" dirty="0" err="1">
                <a:solidFill>
                  <a:schemeClr val="bg1"/>
                </a:solidFill>
                <a:latin typeface="Dosis ExtraLight" pitchFamily="2" charset="0"/>
              </a:rPr>
              <a:t>Gameloop</a:t>
            </a:r>
            <a:endParaRPr lang="de-DE" sz="1200" b="1" dirty="0">
              <a:solidFill>
                <a:schemeClr val="bg1"/>
              </a:solidFill>
              <a:latin typeface="Dosis ExtraLight" pitchFamily="2" charset="0"/>
            </a:endParaRPr>
          </a:p>
          <a:p>
            <a:pPr algn="ctr"/>
            <a:endParaRPr lang="de-DE" sz="1200" dirty="0">
              <a:solidFill>
                <a:schemeClr val="bg1"/>
              </a:solidFill>
              <a:latin typeface="Dosis ExtraLight" pitchFamily="2" charset="0"/>
            </a:endParaRPr>
          </a:p>
          <a:p>
            <a:pPr algn="ctr"/>
            <a:r>
              <a:rPr lang="en-US" sz="1200" dirty="0">
                <a:solidFill>
                  <a:schemeClr val="bg1"/>
                </a:solidFill>
                <a:latin typeface="Dosis ExtraLight" pitchFamily="2" charset="0"/>
              </a:rPr>
              <a:t>overcoming obstacles,
keep coming to the top
</a:t>
            </a:r>
            <a:endParaRPr lang="de-DE" sz="1050" dirty="0">
              <a:solidFill>
                <a:schemeClr val="bg1"/>
              </a:solidFill>
              <a:latin typeface="Dosis ExtraLight" pitchFamily="2" charset="0"/>
            </a:endParaRPr>
          </a:p>
        </p:txBody>
      </p:sp>
      <p:sp>
        <p:nvSpPr>
          <p:cNvPr id="43" name="Textfeld 42">
            <a:extLst>
              <a:ext uri="{FF2B5EF4-FFF2-40B4-BE49-F238E27FC236}">
                <a16:creationId xmlns:a16="http://schemas.microsoft.com/office/drawing/2014/main" id="{C2728C36-B573-7AEA-41C7-35CC93A34E65}"/>
              </a:ext>
            </a:extLst>
          </p:cNvPr>
          <p:cNvSpPr txBox="1"/>
          <p:nvPr/>
        </p:nvSpPr>
        <p:spPr>
          <a:xfrm>
            <a:off x="3363754" y="4663523"/>
            <a:ext cx="2214361" cy="1200329"/>
          </a:xfrm>
          <a:custGeom>
            <a:avLst/>
            <a:gdLst>
              <a:gd name="connsiteX0" fmla="*/ 0 w 2214361"/>
              <a:gd name="connsiteY0" fmla="*/ 0 h 1200329"/>
              <a:gd name="connsiteX1" fmla="*/ 597877 w 2214361"/>
              <a:gd name="connsiteY1" fmla="*/ 0 h 1200329"/>
              <a:gd name="connsiteX2" fmla="*/ 1107181 w 2214361"/>
              <a:gd name="connsiteY2" fmla="*/ 0 h 1200329"/>
              <a:gd name="connsiteX3" fmla="*/ 1594340 w 2214361"/>
              <a:gd name="connsiteY3" fmla="*/ 0 h 1200329"/>
              <a:gd name="connsiteX4" fmla="*/ 2214361 w 2214361"/>
              <a:gd name="connsiteY4" fmla="*/ 0 h 1200329"/>
              <a:gd name="connsiteX5" fmla="*/ 2214361 w 2214361"/>
              <a:gd name="connsiteY5" fmla="*/ 588161 h 1200329"/>
              <a:gd name="connsiteX6" fmla="*/ 2214361 w 2214361"/>
              <a:gd name="connsiteY6" fmla="*/ 1200329 h 1200329"/>
              <a:gd name="connsiteX7" fmla="*/ 1660771 w 2214361"/>
              <a:gd name="connsiteY7" fmla="*/ 1200329 h 1200329"/>
              <a:gd name="connsiteX8" fmla="*/ 1151468 w 2214361"/>
              <a:gd name="connsiteY8" fmla="*/ 1200329 h 1200329"/>
              <a:gd name="connsiteX9" fmla="*/ 620021 w 2214361"/>
              <a:gd name="connsiteY9" fmla="*/ 1200329 h 1200329"/>
              <a:gd name="connsiteX10" fmla="*/ 0 w 2214361"/>
              <a:gd name="connsiteY10" fmla="*/ 1200329 h 1200329"/>
              <a:gd name="connsiteX11" fmla="*/ 0 w 2214361"/>
              <a:gd name="connsiteY11" fmla="*/ 576158 h 1200329"/>
              <a:gd name="connsiteX12" fmla="*/ 0 w 2214361"/>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4361" h="1200329" extrusionOk="0">
                <a:moveTo>
                  <a:pt x="0" y="0"/>
                </a:moveTo>
                <a:cubicBezTo>
                  <a:pt x="278320" y="-7778"/>
                  <a:pt x="394229" y="-29321"/>
                  <a:pt x="597877" y="0"/>
                </a:cubicBezTo>
                <a:cubicBezTo>
                  <a:pt x="801525" y="29321"/>
                  <a:pt x="983836" y="673"/>
                  <a:pt x="1107181" y="0"/>
                </a:cubicBezTo>
                <a:cubicBezTo>
                  <a:pt x="1230526" y="-673"/>
                  <a:pt x="1416381" y="-22982"/>
                  <a:pt x="1594340" y="0"/>
                </a:cubicBezTo>
                <a:cubicBezTo>
                  <a:pt x="1772299" y="22982"/>
                  <a:pt x="2055279" y="-16511"/>
                  <a:pt x="2214361" y="0"/>
                </a:cubicBezTo>
                <a:cubicBezTo>
                  <a:pt x="2203443" y="154061"/>
                  <a:pt x="2207937" y="410057"/>
                  <a:pt x="2214361" y="588161"/>
                </a:cubicBezTo>
                <a:cubicBezTo>
                  <a:pt x="2220785" y="766265"/>
                  <a:pt x="2236225" y="1033915"/>
                  <a:pt x="2214361" y="1200329"/>
                </a:cubicBezTo>
                <a:cubicBezTo>
                  <a:pt x="2022619" y="1194572"/>
                  <a:pt x="1862618" y="1174187"/>
                  <a:pt x="1660771" y="1200329"/>
                </a:cubicBezTo>
                <a:cubicBezTo>
                  <a:pt x="1458924" y="1226472"/>
                  <a:pt x="1275766" y="1174965"/>
                  <a:pt x="1151468" y="1200329"/>
                </a:cubicBezTo>
                <a:cubicBezTo>
                  <a:pt x="1027170" y="1225693"/>
                  <a:pt x="865123" y="1174934"/>
                  <a:pt x="620021" y="1200329"/>
                </a:cubicBezTo>
                <a:cubicBezTo>
                  <a:pt x="374919" y="1225724"/>
                  <a:pt x="173252" y="1220238"/>
                  <a:pt x="0" y="1200329"/>
                </a:cubicBezTo>
                <a:cubicBezTo>
                  <a:pt x="21750" y="1033172"/>
                  <a:pt x="-8980" y="780050"/>
                  <a:pt x="0" y="576158"/>
                </a:cubicBezTo>
                <a:cubicBezTo>
                  <a:pt x="8980" y="372266"/>
                  <a:pt x="-12668" y="148010"/>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597632686">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square" rtlCol="0">
            <a:spAutoFit/>
          </a:bodyPr>
          <a:lstStyle/>
          <a:p>
            <a:pPr algn="ctr"/>
            <a:endParaRPr lang="de-DE" sz="1200" b="1" dirty="0">
              <a:solidFill>
                <a:schemeClr val="bg1"/>
              </a:solidFill>
              <a:latin typeface="Dosis ExtraLight" pitchFamily="2" charset="0"/>
            </a:endParaRPr>
          </a:p>
          <a:p>
            <a:pPr algn="ctr"/>
            <a:r>
              <a:rPr lang="de-DE" sz="1200" b="1" dirty="0">
                <a:solidFill>
                  <a:schemeClr val="bg1"/>
                </a:solidFill>
                <a:latin typeface="Dosis ExtraLight" pitchFamily="2" charset="0"/>
              </a:rPr>
              <a:t>Goal</a:t>
            </a:r>
          </a:p>
          <a:p>
            <a:pPr algn="ctr"/>
            <a:endParaRPr lang="de-DE" sz="1200" dirty="0">
              <a:solidFill>
                <a:schemeClr val="bg1"/>
              </a:solidFill>
              <a:latin typeface="Dosis ExtraLight" pitchFamily="2" charset="0"/>
            </a:endParaRPr>
          </a:p>
          <a:p>
            <a:pPr algn="ctr"/>
            <a:r>
              <a:rPr lang="en-US" sz="1200" dirty="0">
                <a:solidFill>
                  <a:schemeClr val="bg1"/>
                </a:solidFill>
                <a:latin typeface="Dosis ExtraLight" pitchFamily="2" charset="0"/>
              </a:rPr>
              <a:t>Revive as many cubes as possible
Get outside / to the top
</a:t>
            </a:r>
            <a:endParaRPr lang="de-DE" sz="1050" dirty="0">
              <a:solidFill>
                <a:schemeClr val="bg1"/>
              </a:solidFill>
              <a:latin typeface="Dosis ExtraLight" pitchFamily="2" charset="0"/>
            </a:endParaRPr>
          </a:p>
        </p:txBody>
      </p:sp>
      <p:cxnSp>
        <p:nvCxnSpPr>
          <p:cNvPr id="46" name="Gerader Verbinder 45">
            <a:extLst>
              <a:ext uri="{FF2B5EF4-FFF2-40B4-BE49-F238E27FC236}">
                <a16:creationId xmlns:a16="http://schemas.microsoft.com/office/drawing/2014/main" id="{655E32E2-55B0-26D9-F65C-DAE5EE103BE3}"/>
              </a:ext>
            </a:extLst>
          </p:cNvPr>
          <p:cNvCxnSpPr>
            <a:cxnSpLocks/>
          </p:cNvCxnSpPr>
          <p:nvPr/>
        </p:nvCxnSpPr>
        <p:spPr>
          <a:xfrm>
            <a:off x="8594788" y="1574501"/>
            <a:ext cx="0" cy="4823042"/>
          </a:xfrm>
          <a:prstGeom prst="line">
            <a:avLst/>
          </a:prstGeom>
          <a:ln w="381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Verbinder: gewinkelt 53">
            <a:extLst>
              <a:ext uri="{FF2B5EF4-FFF2-40B4-BE49-F238E27FC236}">
                <a16:creationId xmlns:a16="http://schemas.microsoft.com/office/drawing/2014/main" id="{590A14C2-969A-3EE8-A264-1E97764C4E9A}"/>
              </a:ext>
            </a:extLst>
          </p:cNvPr>
          <p:cNvCxnSpPr>
            <a:cxnSpLocks/>
          </p:cNvCxnSpPr>
          <p:nvPr/>
        </p:nvCxnSpPr>
        <p:spPr>
          <a:xfrm rot="5400000">
            <a:off x="9977589" y="5312101"/>
            <a:ext cx="789604" cy="439640"/>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58175A9F-48E3-6BAE-4E63-535DE6EE6ABE}"/>
              </a:ext>
            </a:extLst>
          </p:cNvPr>
          <p:cNvSpPr txBox="1"/>
          <p:nvPr/>
        </p:nvSpPr>
        <p:spPr>
          <a:xfrm>
            <a:off x="9411987" y="5926723"/>
            <a:ext cx="1481167" cy="307777"/>
          </a:xfrm>
          <a:prstGeom prst="rect">
            <a:avLst/>
          </a:prstGeom>
          <a:noFill/>
        </p:spPr>
        <p:txBody>
          <a:bodyPr wrap="square" rtlCol="0">
            <a:spAutoFit/>
          </a:bodyPr>
          <a:lstStyle/>
          <a:p>
            <a:pPr algn="ctr"/>
            <a:r>
              <a:rPr lang="de-DE" sz="1400" dirty="0">
                <a:solidFill>
                  <a:schemeClr val="bg1"/>
                </a:solidFill>
                <a:latin typeface="Dosis ExtraLight" pitchFamily="2" charset="0"/>
              </a:rPr>
              <a:t>Movement</a:t>
            </a:r>
          </a:p>
        </p:txBody>
      </p:sp>
      <p:cxnSp>
        <p:nvCxnSpPr>
          <p:cNvPr id="66" name="Verbinder: gewinkelt 65">
            <a:extLst>
              <a:ext uri="{FF2B5EF4-FFF2-40B4-BE49-F238E27FC236}">
                <a16:creationId xmlns:a16="http://schemas.microsoft.com/office/drawing/2014/main" id="{00F7521C-A546-F89F-BFE7-F344559BF04E}"/>
              </a:ext>
            </a:extLst>
          </p:cNvPr>
          <p:cNvCxnSpPr>
            <a:cxnSpLocks/>
          </p:cNvCxnSpPr>
          <p:nvPr/>
        </p:nvCxnSpPr>
        <p:spPr>
          <a:xfrm rot="16200000" flipH="1">
            <a:off x="10941877" y="5045893"/>
            <a:ext cx="395298" cy="386538"/>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feld 68">
            <a:extLst>
              <a:ext uri="{FF2B5EF4-FFF2-40B4-BE49-F238E27FC236}">
                <a16:creationId xmlns:a16="http://schemas.microsoft.com/office/drawing/2014/main" id="{7C70A569-D7DA-52BF-1A46-C61B8E18D655}"/>
              </a:ext>
            </a:extLst>
          </p:cNvPr>
          <p:cNvSpPr txBox="1"/>
          <p:nvPr/>
        </p:nvSpPr>
        <p:spPr>
          <a:xfrm>
            <a:off x="10640878" y="5442234"/>
            <a:ext cx="1481167" cy="307777"/>
          </a:xfrm>
          <a:prstGeom prst="rect">
            <a:avLst/>
          </a:prstGeom>
          <a:noFill/>
        </p:spPr>
        <p:txBody>
          <a:bodyPr wrap="square" rtlCol="0">
            <a:spAutoFit/>
          </a:bodyPr>
          <a:lstStyle/>
          <a:p>
            <a:pPr algn="ctr"/>
            <a:r>
              <a:rPr lang="de-DE" sz="1400" dirty="0">
                <a:solidFill>
                  <a:schemeClr val="bg1"/>
                </a:solidFill>
                <a:latin typeface="Dosis ExtraLight" pitchFamily="2" charset="0"/>
              </a:rPr>
              <a:t>Jump</a:t>
            </a:r>
          </a:p>
        </p:txBody>
      </p:sp>
      <p:cxnSp>
        <p:nvCxnSpPr>
          <p:cNvPr id="71" name="Verbinder: gewinkelt 70">
            <a:extLst>
              <a:ext uri="{FF2B5EF4-FFF2-40B4-BE49-F238E27FC236}">
                <a16:creationId xmlns:a16="http://schemas.microsoft.com/office/drawing/2014/main" id="{FE894506-D2C7-43B6-4A14-5826E9E6BFA4}"/>
              </a:ext>
            </a:extLst>
          </p:cNvPr>
          <p:cNvCxnSpPr>
            <a:cxnSpLocks/>
          </p:cNvCxnSpPr>
          <p:nvPr/>
        </p:nvCxnSpPr>
        <p:spPr>
          <a:xfrm rot="5400000" flipH="1" flipV="1">
            <a:off x="11102687" y="4502749"/>
            <a:ext cx="396015" cy="322336"/>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C2E00574-774F-1E9E-8C59-07E5E08172FB}"/>
              </a:ext>
            </a:extLst>
          </p:cNvPr>
          <p:cNvSpPr txBox="1"/>
          <p:nvPr/>
        </p:nvSpPr>
        <p:spPr>
          <a:xfrm>
            <a:off x="10721279" y="4132432"/>
            <a:ext cx="1481167" cy="307777"/>
          </a:xfrm>
          <a:prstGeom prst="rect">
            <a:avLst/>
          </a:prstGeom>
          <a:noFill/>
        </p:spPr>
        <p:txBody>
          <a:bodyPr wrap="square" rtlCol="0">
            <a:spAutoFit/>
          </a:bodyPr>
          <a:lstStyle/>
          <a:p>
            <a:pPr algn="ctr"/>
            <a:r>
              <a:rPr lang="de-DE" sz="1400" dirty="0" err="1">
                <a:solidFill>
                  <a:schemeClr val="bg1"/>
                </a:solidFill>
                <a:latin typeface="Dosis ExtraLight" pitchFamily="2" charset="0"/>
              </a:rPr>
              <a:t>Interact</a:t>
            </a:r>
            <a:endParaRPr lang="de-DE" sz="1400" dirty="0">
              <a:solidFill>
                <a:schemeClr val="bg1"/>
              </a:solidFill>
              <a:latin typeface="Dosis ExtraLight" pitchFamily="2" charset="0"/>
            </a:endParaRPr>
          </a:p>
        </p:txBody>
      </p:sp>
      <p:sp>
        <p:nvSpPr>
          <p:cNvPr id="74" name="Rechteck 73">
            <a:extLst>
              <a:ext uri="{FF2B5EF4-FFF2-40B4-BE49-F238E27FC236}">
                <a16:creationId xmlns:a16="http://schemas.microsoft.com/office/drawing/2014/main" id="{3E92A7BC-8179-270B-1249-D3193BEA6159}"/>
              </a:ext>
            </a:extLst>
          </p:cNvPr>
          <p:cNvSpPr/>
          <p:nvPr/>
        </p:nvSpPr>
        <p:spPr>
          <a:xfrm>
            <a:off x="10356768" y="2139248"/>
            <a:ext cx="448884" cy="444244"/>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dirty="0">
                <a:solidFill>
                  <a:schemeClr val="bg1"/>
                </a:solidFill>
              </a:rPr>
              <a:t>W</a:t>
            </a:r>
          </a:p>
        </p:txBody>
      </p:sp>
      <p:sp>
        <p:nvSpPr>
          <p:cNvPr id="75" name="Rechteck 74">
            <a:extLst>
              <a:ext uri="{FF2B5EF4-FFF2-40B4-BE49-F238E27FC236}">
                <a16:creationId xmlns:a16="http://schemas.microsoft.com/office/drawing/2014/main" id="{7A024334-EE0F-75AE-D311-DE3A6F45BF7B}"/>
              </a:ext>
            </a:extLst>
          </p:cNvPr>
          <p:cNvSpPr/>
          <p:nvPr/>
        </p:nvSpPr>
        <p:spPr>
          <a:xfrm>
            <a:off x="9840022" y="2710429"/>
            <a:ext cx="448884" cy="444244"/>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dirty="0">
                <a:solidFill>
                  <a:schemeClr val="bg1"/>
                </a:solidFill>
              </a:rPr>
              <a:t>A</a:t>
            </a:r>
          </a:p>
        </p:txBody>
      </p:sp>
      <p:sp>
        <p:nvSpPr>
          <p:cNvPr id="76" name="Rechteck 75">
            <a:extLst>
              <a:ext uri="{FF2B5EF4-FFF2-40B4-BE49-F238E27FC236}">
                <a16:creationId xmlns:a16="http://schemas.microsoft.com/office/drawing/2014/main" id="{383B95F8-D07E-4673-6DDE-9026D3BFA72D}"/>
              </a:ext>
            </a:extLst>
          </p:cNvPr>
          <p:cNvSpPr/>
          <p:nvPr/>
        </p:nvSpPr>
        <p:spPr>
          <a:xfrm>
            <a:off x="10356768" y="2710429"/>
            <a:ext cx="448884" cy="444244"/>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dirty="0">
                <a:solidFill>
                  <a:schemeClr val="bg1"/>
                </a:solidFill>
              </a:rPr>
              <a:t>S</a:t>
            </a:r>
          </a:p>
        </p:txBody>
      </p:sp>
      <p:sp>
        <p:nvSpPr>
          <p:cNvPr id="77" name="Rechteck 76">
            <a:extLst>
              <a:ext uri="{FF2B5EF4-FFF2-40B4-BE49-F238E27FC236}">
                <a16:creationId xmlns:a16="http://schemas.microsoft.com/office/drawing/2014/main" id="{03A9CB21-9BEC-B882-0D39-C3FBE592596E}"/>
              </a:ext>
            </a:extLst>
          </p:cNvPr>
          <p:cNvSpPr/>
          <p:nvPr/>
        </p:nvSpPr>
        <p:spPr>
          <a:xfrm>
            <a:off x="10873514" y="2710429"/>
            <a:ext cx="448884" cy="444244"/>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dirty="0">
                <a:solidFill>
                  <a:schemeClr val="bg1"/>
                </a:solidFill>
              </a:rPr>
              <a:t>D</a:t>
            </a:r>
          </a:p>
        </p:txBody>
      </p:sp>
      <p:sp>
        <p:nvSpPr>
          <p:cNvPr id="78" name="Rechteck 77">
            <a:extLst>
              <a:ext uri="{FF2B5EF4-FFF2-40B4-BE49-F238E27FC236}">
                <a16:creationId xmlns:a16="http://schemas.microsoft.com/office/drawing/2014/main" id="{DB46BCC3-9B36-72F1-20F1-DF5D781D5C44}"/>
              </a:ext>
            </a:extLst>
          </p:cNvPr>
          <p:cNvSpPr/>
          <p:nvPr/>
        </p:nvSpPr>
        <p:spPr>
          <a:xfrm>
            <a:off x="8989939" y="2132524"/>
            <a:ext cx="1210987" cy="444244"/>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dirty="0">
                <a:solidFill>
                  <a:schemeClr val="bg1"/>
                </a:solidFill>
              </a:rPr>
              <a:t>Space</a:t>
            </a:r>
          </a:p>
        </p:txBody>
      </p:sp>
      <p:sp>
        <p:nvSpPr>
          <p:cNvPr id="79" name="Rechteck 78">
            <a:extLst>
              <a:ext uri="{FF2B5EF4-FFF2-40B4-BE49-F238E27FC236}">
                <a16:creationId xmlns:a16="http://schemas.microsoft.com/office/drawing/2014/main" id="{2868638C-88B5-0533-AC52-45A32025910B}"/>
              </a:ext>
            </a:extLst>
          </p:cNvPr>
          <p:cNvSpPr/>
          <p:nvPr/>
        </p:nvSpPr>
        <p:spPr>
          <a:xfrm>
            <a:off x="10883911" y="2149638"/>
            <a:ext cx="448884" cy="444244"/>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dirty="0">
                <a:solidFill>
                  <a:schemeClr val="bg1"/>
                </a:solidFill>
              </a:rPr>
              <a:t>E</a:t>
            </a:r>
          </a:p>
        </p:txBody>
      </p:sp>
      <p:cxnSp>
        <p:nvCxnSpPr>
          <p:cNvPr id="81" name="Verbinder: gewinkelt 80">
            <a:extLst>
              <a:ext uri="{FF2B5EF4-FFF2-40B4-BE49-F238E27FC236}">
                <a16:creationId xmlns:a16="http://schemas.microsoft.com/office/drawing/2014/main" id="{9DA92F7E-FCB8-7F49-FCE4-03D8CCD6A32F}"/>
              </a:ext>
            </a:extLst>
          </p:cNvPr>
          <p:cNvCxnSpPr>
            <a:cxnSpLocks/>
          </p:cNvCxnSpPr>
          <p:nvPr/>
        </p:nvCxnSpPr>
        <p:spPr>
          <a:xfrm>
            <a:off x="11302500" y="2361370"/>
            <a:ext cx="247072" cy="266455"/>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ACA9F881-8E70-A849-EB8C-78A32DA546EF}"/>
              </a:ext>
            </a:extLst>
          </p:cNvPr>
          <p:cNvSpPr txBox="1"/>
          <p:nvPr/>
        </p:nvSpPr>
        <p:spPr>
          <a:xfrm>
            <a:off x="10927696" y="2574121"/>
            <a:ext cx="1481167" cy="307777"/>
          </a:xfrm>
          <a:prstGeom prst="rect">
            <a:avLst/>
          </a:prstGeom>
          <a:noFill/>
        </p:spPr>
        <p:txBody>
          <a:bodyPr wrap="square" rtlCol="0">
            <a:spAutoFit/>
          </a:bodyPr>
          <a:lstStyle/>
          <a:p>
            <a:pPr algn="ctr"/>
            <a:r>
              <a:rPr lang="de-DE" sz="1400" dirty="0" err="1">
                <a:solidFill>
                  <a:schemeClr val="bg1"/>
                </a:solidFill>
                <a:latin typeface="Dosis ExtraLight" pitchFamily="2" charset="0"/>
              </a:rPr>
              <a:t>Interact</a:t>
            </a:r>
            <a:endParaRPr lang="de-DE" sz="1400" dirty="0">
              <a:solidFill>
                <a:schemeClr val="bg1"/>
              </a:solidFill>
              <a:latin typeface="Dosis ExtraLight" pitchFamily="2" charset="0"/>
            </a:endParaRPr>
          </a:p>
        </p:txBody>
      </p:sp>
      <p:cxnSp>
        <p:nvCxnSpPr>
          <p:cNvPr id="85" name="Verbinder: gewinkelt 84">
            <a:extLst>
              <a:ext uri="{FF2B5EF4-FFF2-40B4-BE49-F238E27FC236}">
                <a16:creationId xmlns:a16="http://schemas.microsoft.com/office/drawing/2014/main" id="{BFC0870B-BBAB-2EA9-5298-ED05649408CD}"/>
              </a:ext>
            </a:extLst>
          </p:cNvPr>
          <p:cNvCxnSpPr>
            <a:cxnSpLocks/>
          </p:cNvCxnSpPr>
          <p:nvPr/>
        </p:nvCxnSpPr>
        <p:spPr>
          <a:xfrm rot="16200000" flipH="1">
            <a:off x="9214338" y="1840394"/>
            <a:ext cx="395298" cy="386538"/>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FDACDD2-4DE2-7D59-40B9-D7E89206CDC1}"/>
              </a:ext>
            </a:extLst>
          </p:cNvPr>
          <p:cNvSpPr txBox="1"/>
          <p:nvPr/>
        </p:nvSpPr>
        <p:spPr>
          <a:xfrm>
            <a:off x="8478134" y="1523231"/>
            <a:ext cx="1481167" cy="307777"/>
          </a:xfrm>
          <a:prstGeom prst="rect">
            <a:avLst/>
          </a:prstGeom>
          <a:noFill/>
        </p:spPr>
        <p:txBody>
          <a:bodyPr wrap="square" rtlCol="0">
            <a:spAutoFit/>
          </a:bodyPr>
          <a:lstStyle/>
          <a:p>
            <a:pPr algn="ctr"/>
            <a:r>
              <a:rPr lang="de-DE" sz="1400" dirty="0">
                <a:solidFill>
                  <a:schemeClr val="bg1"/>
                </a:solidFill>
                <a:latin typeface="Dosis ExtraLight" pitchFamily="2" charset="0"/>
              </a:rPr>
              <a:t>Jump</a:t>
            </a:r>
          </a:p>
        </p:txBody>
      </p:sp>
      <p:cxnSp>
        <p:nvCxnSpPr>
          <p:cNvPr id="87" name="Verbinder: gewinkelt 86">
            <a:extLst>
              <a:ext uri="{FF2B5EF4-FFF2-40B4-BE49-F238E27FC236}">
                <a16:creationId xmlns:a16="http://schemas.microsoft.com/office/drawing/2014/main" id="{CE27C6AB-DFF2-874C-B63F-31FB2A1BF438}"/>
              </a:ext>
            </a:extLst>
          </p:cNvPr>
          <p:cNvCxnSpPr>
            <a:cxnSpLocks/>
          </p:cNvCxnSpPr>
          <p:nvPr/>
        </p:nvCxnSpPr>
        <p:spPr>
          <a:xfrm rot="5400000">
            <a:off x="10427749" y="1738272"/>
            <a:ext cx="639471" cy="302817"/>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6F10928D-79BE-75D3-E070-55983CDCC9F9}"/>
              </a:ext>
            </a:extLst>
          </p:cNvPr>
          <p:cNvSpPr txBox="1"/>
          <p:nvPr/>
        </p:nvSpPr>
        <p:spPr>
          <a:xfrm>
            <a:off x="10219361" y="1267299"/>
            <a:ext cx="1481167" cy="307777"/>
          </a:xfrm>
          <a:prstGeom prst="rect">
            <a:avLst/>
          </a:prstGeom>
          <a:noFill/>
        </p:spPr>
        <p:txBody>
          <a:bodyPr wrap="square" rtlCol="0">
            <a:spAutoFit/>
          </a:bodyPr>
          <a:lstStyle/>
          <a:p>
            <a:pPr algn="ctr"/>
            <a:r>
              <a:rPr lang="de-DE" sz="1400" dirty="0">
                <a:solidFill>
                  <a:schemeClr val="bg1"/>
                </a:solidFill>
                <a:latin typeface="Dosis ExtraLight" pitchFamily="2" charset="0"/>
              </a:rPr>
              <a:t>Movement</a:t>
            </a:r>
          </a:p>
        </p:txBody>
      </p:sp>
      <p:sp>
        <p:nvSpPr>
          <p:cNvPr id="10" name="Fußzeilenplatzhalter 9">
            <a:extLst>
              <a:ext uri="{FF2B5EF4-FFF2-40B4-BE49-F238E27FC236}">
                <a16:creationId xmlns:a16="http://schemas.microsoft.com/office/drawing/2014/main" id="{7489B06E-409E-1D0E-8418-86AB9DA52D7F}"/>
              </a:ext>
            </a:extLst>
          </p:cNvPr>
          <p:cNvSpPr>
            <a:spLocks noGrp="1"/>
          </p:cNvSpPr>
          <p:nvPr>
            <p:ph type="ftr" sz="quarter" idx="11"/>
          </p:nvPr>
        </p:nvSpPr>
        <p:spPr/>
        <p:txBody>
          <a:bodyPr/>
          <a:lstStyle/>
          <a:p>
            <a:r>
              <a:rPr lang="de-DE" dirty="0"/>
              <a:t>Felix </a:t>
            </a:r>
            <a:r>
              <a:rPr lang="de-DE" dirty="0" err="1"/>
              <a:t>Essbach</a:t>
            </a:r>
            <a:r>
              <a:rPr lang="de-DE" dirty="0"/>
              <a:t> | 3C | GDD</a:t>
            </a:r>
          </a:p>
        </p:txBody>
      </p:sp>
    </p:spTree>
    <p:extLst>
      <p:ext uri="{BB962C8B-B14F-4D97-AF65-F5344CB8AC3E}">
        <p14:creationId xmlns:p14="http://schemas.microsoft.com/office/powerpoint/2010/main" val="382932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9" name="Grafik 28">
            <a:extLst>
              <a:ext uri="{FF2B5EF4-FFF2-40B4-BE49-F238E27FC236}">
                <a16:creationId xmlns:a16="http://schemas.microsoft.com/office/drawing/2014/main" id="{67270DCD-D1A6-EF33-024F-3BC9829D4ED9}"/>
              </a:ext>
            </a:extLst>
          </p:cNvPr>
          <p:cNvPicPr>
            <a:picLocks noChangeAspect="1"/>
          </p:cNvPicPr>
          <p:nvPr/>
        </p:nvPicPr>
        <p:blipFill>
          <a:blip r:embed="rId2"/>
          <a:stretch>
            <a:fillRect/>
          </a:stretch>
        </p:blipFill>
        <p:spPr>
          <a:xfrm>
            <a:off x="716479" y="2161930"/>
            <a:ext cx="1227513" cy="1227513"/>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0D119A4D-9DFC-45E6-7F55-201AD6B53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518" y="4169187"/>
            <a:ext cx="3471852" cy="1987304"/>
          </a:xfrm>
          <a:prstGeom prst="rect">
            <a:avLst/>
          </a:prstGeom>
          <a:ln>
            <a:noFill/>
          </a:ln>
          <a:effectLst>
            <a:softEdge rad="112500"/>
          </a:effectLst>
        </p:spPr>
      </p:pic>
      <p:pic>
        <p:nvPicPr>
          <p:cNvPr id="1026" name="Picture 2">
            <a:extLst>
              <a:ext uri="{FF2B5EF4-FFF2-40B4-BE49-F238E27FC236}">
                <a16:creationId xmlns:a16="http://schemas.microsoft.com/office/drawing/2014/main" id="{AA3E9857-B42E-7FFB-AFF1-B3ADBCE60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230" y="1294914"/>
            <a:ext cx="2684040" cy="1497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75AB3043-8C80-34A2-483E-F22E6A8D2EC7}"/>
              </a:ext>
            </a:extLst>
          </p:cNvPr>
          <p:cNvSpPr txBox="1"/>
          <p:nvPr/>
        </p:nvSpPr>
        <p:spPr>
          <a:xfrm>
            <a:off x="219075" y="334743"/>
            <a:ext cx="2904962" cy="646331"/>
          </a:xfrm>
          <a:prstGeom prst="rect">
            <a:avLst/>
          </a:prstGeom>
          <a:noFill/>
        </p:spPr>
        <p:txBody>
          <a:bodyPr wrap="none" rtlCol="0">
            <a:spAutoFit/>
          </a:bodyPr>
          <a:lstStyle/>
          <a:p>
            <a:r>
              <a:rPr lang="de-DE" sz="3600" dirty="0">
                <a:solidFill>
                  <a:schemeClr val="bg1"/>
                </a:solidFill>
                <a:latin typeface="Aharoni" panose="02010803020104030203" pitchFamily="2" charset="-79"/>
                <a:cs typeface="Aharoni" panose="02010803020104030203" pitchFamily="2" charset="-79"/>
              </a:rPr>
              <a:t>LOGO </a:t>
            </a:r>
            <a:r>
              <a:rPr lang="de-DE" sz="3600" dirty="0">
                <a:ln>
                  <a:solidFill>
                    <a:schemeClr val="bg1"/>
                  </a:solidFill>
                </a:ln>
                <a:noFill/>
                <a:latin typeface="Aharoni" panose="02010803020104030203" pitchFamily="2" charset="-79"/>
                <a:cs typeface="Aharoni" panose="02010803020104030203" pitchFamily="2" charset="-79"/>
              </a:rPr>
              <a:t>&amp;</a:t>
            </a:r>
            <a:r>
              <a:rPr lang="de-DE" sz="3600" dirty="0">
                <a:solidFill>
                  <a:schemeClr val="bg1"/>
                </a:solidFill>
                <a:latin typeface="Aharoni" panose="02010803020104030203" pitchFamily="2" charset="-79"/>
                <a:cs typeface="Aharoni" panose="02010803020104030203" pitchFamily="2" charset="-79"/>
              </a:rPr>
              <a:t> </a:t>
            </a:r>
            <a:r>
              <a:rPr lang="de-DE" sz="3600" dirty="0">
                <a:ln>
                  <a:solidFill>
                    <a:schemeClr val="bg1"/>
                  </a:solidFill>
                </a:ln>
                <a:noFill/>
                <a:latin typeface="Aharoni" panose="02010803020104030203" pitchFamily="2" charset="-79"/>
                <a:cs typeface="Aharoni" panose="02010803020104030203" pitchFamily="2" charset="-79"/>
              </a:rPr>
              <a:t>GUI</a:t>
            </a:r>
          </a:p>
        </p:txBody>
      </p:sp>
      <p:sp>
        <p:nvSpPr>
          <p:cNvPr id="10" name="Textfeld 9">
            <a:extLst>
              <a:ext uri="{FF2B5EF4-FFF2-40B4-BE49-F238E27FC236}">
                <a16:creationId xmlns:a16="http://schemas.microsoft.com/office/drawing/2014/main" id="{EC99CCFE-95FC-C5F9-5209-4B2C7118C9F1}"/>
              </a:ext>
            </a:extLst>
          </p:cNvPr>
          <p:cNvSpPr txBox="1"/>
          <p:nvPr/>
        </p:nvSpPr>
        <p:spPr>
          <a:xfrm>
            <a:off x="1330235" y="1621272"/>
            <a:ext cx="1146460" cy="36933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e-DE" dirty="0">
                <a:solidFill>
                  <a:schemeClr val="bg1"/>
                </a:solidFill>
                <a:latin typeface="Dosis ExtraLight" pitchFamily="2" charset="0"/>
              </a:rPr>
              <a:t>Logo </a:t>
            </a:r>
            <a:r>
              <a:rPr lang="de-DE" dirty="0" err="1">
                <a:solidFill>
                  <a:schemeClr val="bg1"/>
                </a:solidFill>
                <a:latin typeface="Dosis ExtraLight" pitchFamily="2" charset="0"/>
              </a:rPr>
              <a:t>Ideas</a:t>
            </a:r>
            <a:endParaRPr lang="de-DE" dirty="0">
              <a:solidFill>
                <a:schemeClr val="bg1"/>
              </a:solidFill>
              <a:latin typeface="Dosis ExtraLight" pitchFamily="2" charset="0"/>
            </a:endParaRPr>
          </a:p>
        </p:txBody>
      </p:sp>
      <p:sp>
        <p:nvSpPr>
          <p:cNvPr id="11" name="Rechteck 10">
            <a:extLst>
              <a:ext uri="{FF2B5EF4-FFF2-40B4-BE49-F238E27FC236}">
                <a16:creationId xmlns:a16="http://schemas.microsoft.com/office/drawing/2014/main" id="{D1CBA599-90E3-BA21-EA64-3B889DC3862A}"/>
              </a:ext>
            </a:extLst>
          </p:cNvPr>
          <p:cNvSpPr/>
          <p:nvPr/>
        </p:nvSpPr>
        <p:spPr>
          <a:xfrm>
            <a:off x="661946" y="3515876"/>
            <a:ext cx="1266994" cy="1174155"/>
          </a:xfrm>
          <a:custGeom>
            <a:avLst/>
            <a:gdLst>
              <a:gd name="connsiteX0" fmla="*/ 0 w 1266994"/>
              <a:gd name="connsiteY0" fmla="*/ 0 h 1174155"/>
              <a:gd name="connsiteX1" fmla="*/ 633497 w 1266994"/>
              <a:gd name="connsiteY1" fmla="*/ 0 h 1174155"/>
              <a:gd name="connsiteX2" fmla="*/ 1266994 w 1266994"/>
              <a:gd name="connsiteY2" fmla="*/ 0 h 1174155"/>
              <a:gd name="connsiteX3" fmla="*/ 1266994 w 1266994"/>
              <a:gd name="connsiteY3" fmla="*/ 551853 h 1174155"/>
              <a:gd name="connsiteX4" fmla="*/ 1266994 w 1266994"/>
              <a:gd name="connsiteY4" fmla="*/ 1174155 h 1174155"/>
              <a:gd name="connsiteX5" fmla="*/ 620827 w 1266994"/>
              <a:gd name="connsiteY5" fmla="*/ 1174155 h 1174155"/>
              <a:gd name="connsiteX6" fmla="*/ 0 w 1266994"/>
              <a:gd name="connsiteY6" fmla="*/ 1174155 h 1174155"/>
              <a:gd name="connsiteX7" fmla="*/ 0 w 1266994"/>
              <a:gd name="connsiteY7" fmla="*/ 610561 h 1174155"/>
              <a:gd name="connsiteX8" fmla="*/ 0 w 1266994"/>
              <a:gd name="connsiteY8" fmla="*/ 0 h 117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994" h="1174155" extrusionOk="0">
                <a:moveTo>
                  <a:pt x="0" y="0"/>
                </a:moveTo>
                <a:cubicBezTo>
                  <a:pt x="188615" y="-23960"/>
                  <a:pt x="487350" y="-29770"/>
                  <a:pt x="633497" y="0"/>
                </a:cubicBezTo>
                <a:cubicBezTo>
                  <a:pt x="779644" y="29770"/>
                  <a:pt x="979588" y="16618"/>
                  <a:pt x="1266994" y="0"/>
                </a:cubicBezTo>
                <a:cubicBezTo>
                  <a:pt x="1276860" y="174301"/>
                  <a:pt x="1280538" y="326158"/>
                  <a:pt x="1266994" y="551853"/>
                </a:cubicBezTo>
                <a:cubicBezTo>
                  <a:pt x="1253450" y="777548"/>
                  <a:pt x="1281493" y="923485"/>
                  <a:pt x="1266994" y="1174155"/>
                </a:cubicBezTo>
                <a:cubicBezTo>
                  <a:pt x="1127649" y="1199807"/>
                  <a:pt x="849211" y="1154689"/>
                  <a:pt x="620827" y="1174155"/>
                </a:cubicBezTo>
                <a:cubicBezTo>
                  <a:pt x="392443" y="1193621"/>
                  <a:pt x="170077" y="1204136"/>
                  <a:pt x="0" y="1174155"/>
                </a:cubicBezTo>
                <a:cubicBezTo>
                  <a:pt x="-6465" y="1002718"/>
                  <a:pt x="-26541" y="890227"/>
                  <a:pt x="0" y="610561"/>
                </a:cubicBezTo>
                <a:cubicBezTo>
                  <a:pt x="26541" y="330895"/>
                  <a:pt x="22623" y="266042"/>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733786089">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2" name="Rechteck 11">
            <a:extLst>
              <a:ext uri="{FF2B5EF4-FFF2-40B4-BE49-F238E27FC236}">
                <a16:creationId xmlns:a16="http://schemas.microsoft.com/office/drawing/2014/main" id="{12742080-5F03-52DF-987C-AEDD24A922A1}"/>
              </a:ext>
            </a:extLst>
          </p:cNvPr>
          <p:cNvSpPr/>
          <p:nvPr/>
        </p:nvSpPr>
        <p:spPr>
          <a:xfrm>
            <a:off x="2090187" y="3515876"/>
            <a:ext cx="1266994" cy="1174155"/>
          </a:xfrm>
          <a:custGeom>
            <a:avLst/>
            <a:gdLst>
              <a:gd name="connsiteX0" fmla="*/ 0 w 1266994"/>
              <a:gd name="connsiteY0" fmla="*/ 0 h 1174155"/>
              <a:gd name="connsiteX1" fmla="*/ 633497 w 1266994"/>
              <a:gd name="connsiteY1" fmla="*/ 0 h 1174155"/>
              <a:gd name="connsiteX2" fmla="*/ 1266994 w 1266994"/>
              <a:gd name="connsiteY2" fmla="*/ 0 h 1174155"/>
              <a:gd name="connsiteX3" fmla="*/ 1266994 w 1266994"/>
              <a:gd name="connsiteY3" fmla="*/ 551853 h 1174155"/>
              <a:gd name="connsiteX4" fmla="*/ 1266994 w 1266994"/>
              <a:gd name="connsiteY4" fmla="*/ 1174155 h 1174155"/>
              <a:gd name="connsiteX5" fmla="*/ 620827 w 1266994"/>
              <a:gd name="connsiteY5" fmla="*/ 1174155 h 1174155"/>
              <a:gd name="connsiteX6" fmla="*/ 0 w 1266994"/>
              <a:gd name="connsiteY6" fmla="*/ 1174155 h 1174155"/>
              <a:gd name="connsiteX7" fmla="*/ 0 w 1266994"/>
              <a:gd name="connsiteY7" fmla="*/ 610561 h 1174155"/>
              <a:gd name="connsiteX8" fmla="*/ 0 w 1266994"/>
              <a:gd name="connsiteY8" fmla="*/ 0 h 117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994" h="1174155" extrusionOk="0">
                <a:moveTo>
                  <a:pt x="0" y="0"/>
                </a:moveTo>
                <a:cubicBezTo>
                  <a:pt x="188615" y="-23960"/>
                  <a:pt x="487350" y="-29770"/>
                  <a:pt x="633497" y="0"/>
                </a:cubicBezTo>
                <a:cubicBezTo>
                  <a:pt x="779644" y="29770"/>
                  <a:pt x="979588" y="16618"/>
                  <a:pt x="1266994" y="0"/>
                </a:cubicBezTo>
                <a:cubicBezTo>
                  <a:pt x="1276860" y="174301"/>
                  <a:pt x="1280538" y="326158"/>
                  <a:pt x="1266994" y="551853"/>
                </a:cubicBezTo>
                <a:cubicBezTo>
                  <a:pt x="1253450" y="777548"/>
                  <a:pt x="1281493" y="923485"/>
                  <a:pt x="1266994" y="1174155"/>
                </a:cubicBezTo>
                <a:cubicBezTo>
                  <a:pt x="1127649" y="1199807"/>
                  <a:pt x="849211" y="1154689"/>
                  <a:pt x="620827" y="1174155"/>
                </a:cubicBezTo>
                <a:cubicBezTo>
                  <a:pt x="392443" y="1193621"/>
                  <a:pt x="170077" y="1204136"/>
                  <a:pt x="0" y="1174155"/>
                </a:cubicBezTo>
                <a:cubicBezTo>
                  <a:pt x="-6465" y="1002718"/>
                  <a:pt x="-26541" y="890227"/>
                  <a:pt x="0" y="610561"/>
                </a:cubicBezTo>
                <a:cubicBezTo>
                  <a:pt x="26541" y="330895"/>
                  <a:pt x="22623" y="266042"/>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733786089">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3" name="Rechteck 12">
            <a:extLst>
              <a:ext uri="{FF2B5EF4-FFF2-40B4-BE49-F238E27FC236}">
                <a16:creationId xmlns:a16="http://schemas.microsoft.com/office/drawing/2014/main" id="{6D30714F-8B40-DA9D-6CAD-664EAB4250BB}"/>
              </a:ext>
            </a:extLst>
          </p:cNvPr>
          <p:cNvSpPr/>
          <p:nvPr/>
        </p:nvSpPr>
        <p:spPr>
          <a:xfrm>
            <a:off x="697972" y="2188611"/>
            <a:ext cx="1266994" cy="1174155"/>
          </a:xfrm>
          <a:custGeom>
            <a:avLst/>
            <a:gdLst>
              <a:gd name="connsiteX0" fmla="*/ 0 w 1266994"/>
              <a:gd name="connsiteY0" fmla="*/ 0 h 1174155"/>
              <a:gd name="connsiteX1" fmla="*/ 633497 w 1266994"/>
              <a:gd name="connsiteY1" fmla="*/ 0 h 1174155"/>
              <a:gd name="connsiteX2" fmla="*/ 1266994 w 1266994"/>
              <a:gd name="connsiteY2" fmla="*/ 0 h 1174155"/>
              <a:gd name="connsiteX3" fmla="*/ 1266994 w 1266994"/>
              <a:gd name="connsiteY3" fmla="*/ 551853 h 1174155"/>
              <a:gd name="connsiteX4" fmla="*/ 1266994 w 1266994"/>
              <a:gd name="connsiteY4" fmla="*/ 1174155 h 1174155"/>
              <a:gd name="connsiteX5" fmla="*/ 620827 w 1266994"/>
              <a:gd name="connsiteY5" fmla="*/ 1174155 h 1174155"/>
              <a:gd name="connsiteX6" fmla="*/ 0 w 1266994"/>
              <a:gd name="connsiteY6" fmla="*/ 1174155 h 1174155"/>
              <a:gd name="connsiteX7" fmla="*/ 0 w 1266994"/>
              <a:gd name="connsiteY7" fmla="*/ 610561 h 1174155"/>
              <a:gd name="connsiteX8" fmla="*/ 0 w 1266994"/>
              <a:gd name="connsiteY8" fmla="*/ 0 h 117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994" h="1174155" extrusionOk="0">
                <a:moveTo>
                  <a:pt x="0" y="0"/>
                </a:moveTo>
                <a:cubicBezTo>
                  <a:pt x="188615" y="-23960"/>
                  <a:pt x="487350" y="-29770"/>
                  <a:pt x="633497" y="0"/>
                </a:cubicBezTo>
                <a:cubicBezTo>
                  <a:pt x="779644" y="29770"/>
                  <a:pt x="979588" y="16618"/>
                  <a:pt x="1266994" y="0"/>
                </a:cubicBezTo>
                <a:cubicBezTo>
                  <a:pt x="1276860" y="174301"/>
                  <a:pt x="1280538" y="326158"/>
                  <a:pt x="1266994" y="551853"/>
                </a:cubicBezTo>
                <a:cubicBezTo>
                  <a:pt x="1253450" y="777548"/>
                  <a:pt x="1281493" y="923485"/>
                  <a:pt x="1266994" y="1174155"/>
                </a:cubicBezTo>
                <a:cubicBezTo>
                  <a:pt x="1127649" y="1199807"/>
                  <a:pt x="849211" y="1154689"/>
                  <a:pt x="620827" y="1174155"/>
                </a:cubicBezTo>
                <a:cubicBezTo>
                  <a:pt x="392443" y="1193621"/>
                  <a:pt x="170077" y="1204136"/>
                  <a:pt x="0" y="1174155"/>
                </a:cubicBezTo>
                <a:cubicBezTo>
                  <a:pt x="-6465" y="1002718"/>
                  <a:pt x="-26541" y="890227"/>
                  <a:pt x="0" y="610561"/>
                </a:cubicBezTo>
                <a:cubicBezTo>
                  <a:pt x="26541" y="330895"/>
                  <a:pt x="22623" y="266042"/>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733786089">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4" name="Rechteck 13">
            <a:extLst>
              <a:ext uri="{FF2B5EF4-FFF2-40B4-BE49-F238E27FC236}">
                <a16:creationId xmlns:a16="http://schemas.microsoft.com/office/drawing/2014/main" id="{8F4B1441-A0EA-E27F-A7B7-4AA6EF702025}"/>
              </a:ext>
            </a:extLst>
          </p:cNvPr>
          <p:cNvSpPr/>
          <p:nvPr/>
        </p:nvSpPr>
        <p:spPr>
          <a:xfrm>
            <a:off x="2090187" y="2188610"/>
            <a:ext cx="1266994" cy="1174155"/>
          </a:xfrm>
          <a:custGeom>
            <a:avLst/>
            <a:gdLst>
              <a:gd name="connsiteX0" fmla="*/ 0 w 1266994"/>
              <a:gd name="connsiteY0" fmla="*/ 0 h 1174155"/>
              <a:gd name="connsiteX1" fmla="*/ 633497 w 1266994"/>
              <a:gd name="connsiteY1" fmla="*/ 0 h 1174155"/>
              <a:gd name="connsiteX2" fmla="*/ 1266994 w 1266994"/>
              <a:gd name="connsiteY2" fmla="*/ 0 h 1174155"/>
              <a:gd name="connsiteX3" fmla="*/ 1266994 w 1266994"/>
              <a:gd name="connsiteY3" fmla="*/ 551853 h 1174155"/>
              <a:gd name="connsiteX4" fmla="*/ 1266994 w 1266994"/>
              <a:gd name="connsiteY4" fmla="*/ 1174155 h 1174155"/>
              <a:gd name="connsiteX5" fmla="*/ 620827 w 1266994"/>
              <a:gd name="connsiteY5" fmla="*/ 1174155 h 1174155"/>
              <a:gd name="connsiteX6" fmla="*/ 0 w 1266994"/>
              <a:gd name="connsiteY6" fmla="*/ 1174155 h 1174155"/>
              <a:gd name="connsiteX7" fmla="*/ 0 w 1266994"/>
              <a:gd name="connsiteY7" fmla="*/ 610561 h 1174155"/>
              <a:gd name="connsiteX8" fmla="*/ 0 w 1266994"/>
              <a:gd name="connsiteY8" fmla="*/ 0 h 117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994" h="1174155" extrusionOk="0">
                <a:moveTo>
                  <a:pt x="0" y="0"/>
                </a:moveTo>
                <a:cubicBezTo>
                  <a:pt x="188615" y="-23960"/>
                  <a:pt x="487350" y="-29770"/>
                  <a:pt x="633497" y="0"/>
                </a:cubicBezTo>
                <a:cubicBezTo>
                  <a:pt x="779644" y="29770"/>
                  <a:pt x="979588" y="16618"/>
                  <a:pt x="1266994" y="0"/>
                </a:cubicBezTo>
                <a:cubicBezTo>
                  <a:pt x="1276860" y="174301"/>
                  <a:pt x="1280538" y="326158"/>
                  <a:pt x="1266994" y="551853"/>
                </a:cubicBezTo>
                <a:cubicBezTo>
                  <a:pt x="1253450" y="777548"/>
                  <a:pt x="1281493" y="923485"/>
                  <a:pt x="1266994" y="1174155"/>
                </a:cubicBezTo>
                <a:cubicBezTo>
                  <a:pt x="1127649" y="1199807"/>
                  <a:pt x="849211" y="1154689"/>
                  <a:pt x="620827" y="1174155"/>
                </a:cubicBezTo>
                <a:cubicBezTo>
                  <a:pt x="392443" y="1193621"/>
                  <a:pt x="170077" y="1204136"/>
                  <a:pt x="0" y="1174155"/>
                </a:cubicBezTo>
                <a:cubicBezTo>
                  <a:pt x="-6465" y="1002718"/>
                  <a:pt x="-26541" y="890227"/>
                  <a:pt x="0" y="610561"/>
                </a:cubicBezTo>
                <a:cubicBezTo>
                  <a:pt x="26541" y="330895"/>
                  <a:pt x="22623" y="266042"/>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733786089">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5" name="Rechteck 14">
            <a:extLst>
              <a:ext uri="{FF2B5EF4-FFF2-40B4-BE49-F238E27FC236}">
                <a16:creationId xmlns:a16="http://schemas.microsoft.com/office/drawing/2014/main" id="{C546064C-4FD6-158A-2A6E-19B74902DD4F}"/>
              </a:ext>
            </a:extLst>
          </p:cNvPr>
          <p:cNvSpPr/>
          <p:nvPr/>
        </p:nvSpPr>
        <p:spPr>
          <a:xfrm>
            <a:off x="8470135" y="4169188"/>
            <a:ext cx="3068619" cy="2048731"/>
          </a:xfrm>
          <a:custGeom>
            <a:avLst/>
            <a:gdLst>
              <a:gd name="connsiteX0" fmla="*/ 0 w 3068619"/>
              <a:gd name="connsiteY0" fmla="*/ 0 h 2048731"/>
              <a:gd name="connsiteX1" fmla="*/ 613724 w 3068619"/>
              <a:gd name="connsiteY1" fmla="*/ 0 h 2048731"/>
              <a:gd name="connsiteX2" fmla="*/ 1196761 w 3068619"/>
              <a:gd name="connsiteY2" fmla="*/ 0 h 2048731"/>
              <a:gd name="connsiteX3" fmla="*/ 1718427 w 3068619"/>
              <a:gd name="connsiteY3" fmla="*/ 0 h 2048731"/>
              <a:gd name="connsiteX4" fmla="*/ 2393523 w 3068619"/>
              <a:gd name="connsiteY4" fmla="*/ 0 h 2048731"/>
              <a:gd name="connsiteX5" fmla="*/ 3068619 w 3068619"/>
              <a:gd name="connsiteY5" fmla="*/ 0 h 2048731"/>
              <a:gd name="connsiteX6" fmla="*/ 3068619 w 3068619"/>
              <a:gd name="connsiteY6" fmla="*/ 641936 h 2048731"/>
              <a:gd name="connsiteX7" fmla="*/ 3068619 w 3068619"/>
              <a:gd name="connsiteY7" fmla="*/ 1345333 h 2048731"/>
              <a:gd name="connsiteX8" fmla="*/ 3068619 w 3068619"/>
              <a:gd name="connsiteY8" fmla="*/ 2048731 h 2048731"/>
              <a:gd name="connsiteX9" fmla="*/ 2546954 w 3068619"/>
              <a:gd name="connsiteY9" fmla="*/ 2048731 h 2048731"/>
              <a:gd name="connsiteX10" fmla="*/ 1994602 w 3068619"/>
              <a:gd name="connsiteY10" fmla="*/ 2048731 h 2048731"/>
              <a:gd name="connsiteX11" fmla="*/ 1319506 w 3068619"/>
              <a:gd name="connsiteY11" fmla="*/ 2048731 h 2048731"/>
              <a:gd name="connsiteX12" fmla="*/ 797841 w 3068619"/>
              <a:gd name="connsiteY12" fmla="*/ 2048731 h 2048731"/>
              <a:gd name="connsiteX13" fmla="*/ 0 w 3068619"/>
              <a:gd name="connsiteY13" fmla="*/ 2048731 h 2048731"/>
              <a:gd name="connsiteX14" fmla="*/ 0 w 3068619"/>
              <a:gd name="connsiteY14" fmla="*/ 1365821 h 2048731"/>
              <a:gd name="connsiteX15" fmla="*/ 0 w 3068619"/>
              <a:gd name="connsiteY15" fmla="*/ 682910 h 2048731"/>
              <a:gd name="connsiteX16" fmla="*/ 0 w 3068619"/>
              <a:gd name="connsiteY16" fmla="*/ 0 h 204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68619" h="2048731" extrusionOk="0">
                <a:moveTo>
                  <a:pt x="0" y="0"/>
                </a:moveTo>
                <a:cubicBezTo>
                  <a:pt x="256701" y="-22333"/>
                  <a:pt x="444434" y="2484"/>
                  <a:pt x="613724" y="0"/>
                </a:cubicBezTo>
                <a:cubicBezTo>
                  <a:pt x="783014" y="-2484"/>
                  <a:pt x="959025" y="23846"/>
                  <a:pt x="1196761" y="0"/>
                </a:cubicBezTo>
                <a:cubicBezTo>
                  <a:pt x="1434497" y="-23846"/>
                  <a:pt x="1544910" y="-5749"/>
                  <a:pt x="1718427" y="0"/>
                </a:cubicBezTo>
                <a:cubicBezTo>
                  <a:pt x="1891944" y="5749"/>
                  <a:pt x="2160437" y="17321"/>
                  <a:pt x="2393523" y="0"/>
                </a:cubicBezTo>
                <a:cubicBezTo>
                  <a:pt x="2626609" y="-17321"/>
                  <a:pt x="2920312" y="15803"/>
                  <a:pt x="3068619" y="0"/>
                </a:cubicBezTo>
                <a:cubicBezTo>
                  <a:pt x="3038258" y="180847"/>
                  <a:pt x="3069369" y="357633"/>
                  <a:pt x="3068619" y="641936"/>
                </a:cubicBezTo>
                <a:cubicBezTo>
                  <a:pt x="3067869" y="926239"/>
                  <a:pt x="3079080" y="1164271"/>
                  <a:pt x="3068619" y="1345333"/>
                </a:cubicBezTo>
                <a:cubicBezTo>
                  <a:pt x="3058158" y="1526395"/>
                  <a:pt x="3096058" y="1799718"/>
                  <a:pt x="3068619" y="2048731"/>
                </a:cubicBezTo>
                <a:cubicBezTo>
                  <a:pt x="2807870" y="2024554"/>
                  <a:pt x="2717431" y="2054891"/>
                  <a:pt x="2546954" y="2048731"/>
                </a:cubicBezTo>
                <a:cubicBezTo>
                  <a:pt x="2376478" y="2042571"/>
                  <a:pt x="2180415" y="2048952"/>
                  <a:pt x="1994602" y="2048731"/>
                </a:cubicBezTo>
                <a:cubicBezTo>
                  <a:pt x="1808789" y="2048510"/>
                  <a:pt x="1554618" y="2078713"/>
                  <a:pt x="1319506" y="2048731"/>
                </a:cubicBezTo>
                <a:cubicBezTo>
                  <a:pt x="1084394" y="2018749"/>
                  <a:pt x="957820" y="2031269"/>
                  <a:pt x="797841" y="2048731"/>
                </a:cubicBezTo>
                <a:cubicBezTo>
                  <a:pt x="637863" y="2066193"/>
                  <a:pt x="202173" y="2063648"/>
                  <a:pt x="0" y="2048731"/>
                </a:cubicBezTo>
                <a:cubicBezTo>
                  <a:pt x="-33574" y="1865367"/>
                  <a:pt x="-22748" y="1532589"/>
                  <a:pt x="0" y="1365821"/>
                </a:cubicBezTo>
                <a:cubicBezTo>
                  <a:pt x="22748" y="1199053"/>
                  <a:pt x="21413" y="901740"/>
                  <a:pt x="0" y="682910"/>
                </a:cubicBezTo>
                <a:cubicBezTo>
                  <a:pt x="-21413" y="464080"/>
                  <a:pt x="28840" y="291715"/>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733786089">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16" name="Textfeld 15">
            <a:extLst>
              <a:ext uri="{FF2B5EF4-FFF2-40B4-BE49-F238E27FC236}">
                <a16:creationId xmlns:a16="http://schemas.microsoft.com/office/drawing/2014/main" id="{25E1EE1D-62FF-5B45-8B4D-39AA13559AF3}"/>
              </a:ext>
            </a:extLst>
          </p:cNvPr>
          <p:cNvSpPr txBox="1"/>
          <p:nvPr/>
        </p:nvSpPr>
        <p:spPr>
          <a:xfrm rot="20593593">
            <a:off x="8091652" y="3984521"/>
            <a:ext cx="1157859" cy="36933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e-DE" dirty="0">
                <a:solidFill>
                  <a:schemeClr val="bg1"/>
                </a:solidFill>
                <a:latin typeface="Dosis ExtraLight" pitchFamily="2" charset="0"/>
              </a:rPr>
              <a:t>Thumbnail </a:t>
            </a:r>
          </a:p>
        </p:txBody>
      </p:sp>
      <p:sp>
        <p:nvSpPr>
          <p:cNvPr id="24" name="Rechteck 23">
            <a:extLst>
              <a:ext uri="{FF2B5EF4-FFF2-40B4-BE49-F238E27FC236}">
                <a16:creationId xmlns:a16="http://schemas.microsoft.com/office/drawing/2014/main" id="{9DB6F25F-5E19-74C2-30C5-4B0697EDA162}"/>
              </a:ext>
            </a:extLst>
          </p:cNvPr>
          <p:cNvSpPr/>
          <p:nvPr/>
        </p:nvSpPr>
        <p:spPr>
          <a:xfrm>
            <a:off x="4780789" y="1356628"/>
            <a:ext cx="2630422" cy="1395101"/>
          </a:xfrm>
          <a:custGeom>
            <a:avLst/>
            <a:gdLst>
              <a:gd name="connsiteX0" fmla="*/ 0 w 2630422"/>
              <a:gd name="connsiteY0" fmla="*/ 0 h 1395101"/>
              <a:gd name="connsiteX1" fmla="*/ 657606 w 2630422"/>
              <a:gd name="connsiteY1" fmla="*/ 0 h 1395101"/>
              <a:gd name="connsiteX2" fmla="*/ 1288907 w 2630422"/>
              <a:gd name="connsiteY2" fmla="*/ 0 h 1395101"/>
              <a:gd name="connsiteX3" fmla="*/ 1867600 w 2630422"/>
              <a:gd name="connsiteY3" fmla="*/ 0 h 1395101"/>
              <a:gd name="connsiteX4" fmla="*/ 2630422 w 2630422"/>
              <a:gd name="connsiteY4" fmla="*/ 0 h 1395101"/>
              <a:gd name="connsiteX5" fmla="*/ 2630422 w 2630422"/>
              <a:gd name="connsiteY5" fmla="*/ 669648 h 1395101"/>
              <a:gd name="connsiteX6" fmla="*/ 2630422 w 2630422"/>
              <a:gd name="connsiteY6" fmla="*/ 1395101 h 1395101"/>
              <a:gd name="connsiteX7" fmla="*/ 1946512 w 2630422"/>
              <a:gd name="connsiteY7" fmla="*/ 1395101 h 1395101"/>
              <a:gd name="connsiteX8" fmla="*/ 1236298 w 2630422"/>
              <a:gd name="connsiteY8" fmla="*/ 1395101 h 1395101"/>
              <a:gd name="connsiteX9" fmla="*/ 0 w 2630422"/>
              <a:gd name="connsiteY9" fmla="*/ 1395101 h 1395101"/>
              <a:gd name="connsiteX10" fmla="*/ 0 w 2630422"/>
              <a:gd name="connsiteY10" fmla="*/ 725453 h 1395101"/>
              <a:gd name="connsiteX11" fmla="*/ 0 w 2630422"/>
              <a:gd name="connsiteY11" fmla="*/ 0 h 13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422" h="1395101" extrusionOk="0">
                <a:moveTo>
                  <a:pt x="0" y="0"/>
                </a:moveTo>
                <a:cubicBezTo>
                  <a:pt x="167428" y="-16558"/>
                  <a:pt x="458371" y="-5142"/>
                  <a:pt x="657606" y="0"/>
                </a:cubicBezTo>
                <a:cubicBezTo>
                  <a:pt x="856841" y="5142"/>
                  <a:pt x="1100746" y="-10120"/>
                  <a:pt x="1288907" y="0"/>
                </a:cubicBezTo>
                <a:cubicBezTo>
                  <a:pt x="1477068" y="10120"/>
                  <a:pt x="1590642" y="23735"/>
                  <a:pt x="1867600" y="0"/>
                </a:cubicBezTo>
                <a:cubicBezTo>
                  <a:pt x="2144558" y="-23735"/>
                  <a:pt x="2271909" y="-17959"/>
                  <a:pt x="2630422" y="0"/>
                </a:cubicBezTo>
                <a:cubicBezTo>
                  <a:pt x="2612042" y="301861"/>
                  <a:pt x="2647036" y="431029"/>
                  <a:pt x="2630422" y="669648"/>
                </a:cubicBezTo>
                <a:cubicBezTo>
                  <a:pt x="2613808" y="908267"/>
                  <a:pt x="2633233" y="1095870"/>
                  <a:pt x="2630422" y="1395101"/>
                </a:cubicBezTo>
                <a:cubicBezTo>
                  <a:pt x="2447494" y="1369170"/>
                  <a:pt x="2277902" y="1383093"/>
                  <a:pt x="1946512" y="1395101"/>
                </a:cubicBezTo>
                <a:cubicBezTo>
                  <a:pt x="1615122" y="1407110"/>
                  <a:pt x="1570372" y="1413740"/>
                  <a:pt x="1236298" y="1395101"/>
                </a:cubicBezTo>
                <a:cubicBezTo>
                  <a:pt x="902224" y="1376462"/>
                  <a:pt x="432351" y="1344226"/>
                  <a:pt x="0" y="1395101"/>
                </a:cubicBezTo>
                <a:cubicBezTo>
                  <a:pt x="-4172" y="1140405"/>
                  <a:pt x="-17226" y="994888"/>
                  <a:pt x="0" y="725453"/>
                </a:cubicBezTo>
                <a:cubicBezTo>
                  <a:pt x="17226" y="456018"/>
                  <a:pt x="-22981" y="327493"/>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733786089">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pic>
        <p:nvPicPr>
          <p:cNvPr id="8" name="Grafik 7">
            <a:extLst>
              <a:ext uri="{FF2B5EF4-FFF2-40B4-BE49-F238E27FC236}">
                <a16:creationId xmlns:a16="http://schemas.microsoft.com/office/drawing/2014/main" id="{6655BAC5-90DC-D3B8-C7B9-844EE9BEA8C3}"/>
              </a:ext>
            </a:extLst>
          </p:cNvPr>
          <p:cNvPicPr>
            <a:picLocks noChangeAspect="1"/>
          </p:cNvPicPr>
          <p:nvPr/>
        </p:nvPicPr>
        <p:blipFill>
          <a:blip r:embed="rId5"/>
          <a:stretch>
            <a:fillRect/>
          </a:stretch>
        </p:blipFill>
        <p:spPr>
          <a:xfrm>
            <a:off x="4714489" y="3072331"/>
            <a:ext cx="2770142" cy="1458393"/>
          </a:xfrm>
          <a:prstGeom prst="rect">
            <a:avLst/>
          </a:prstGeom>
          <a:ln>
            <a:noFill/>
          </a:ln>
          <a:effectLst>
            <a:softEdge rad="112500"/>
          </a:effectLst>
        </p:spPr>
      </p:pic>
      <p:sp>
        <p:nvSpPr>
          <p:cNvPr id="25" name="Rechteck 24">
            <a:extLst>
              <a:ext uri="{FF2B5EF4-FFF2-40B4-BE49-F238E27FC236}">
                <a16:creationId xmlns:a16="http://schemas.microsoft.com/office/drawing/2014/main" id="{3F9B06BF-7E6B-B36E-AE19-A0A5B541C594}"/>
              </a:ext>
            </a:extLst>
          </p:cNvPr>
          <p:cNvSpPr/>
          <p:nvPr/>
        </p:nvSpPr>
        <p:spPr>
          <a:xfrm>
            <a:off x="4780789" y="3117968"/>
            <a:ext cx="2630422" cy="1395101"/>
          </a:xfrm>
          <a:custGeom>
            <a:avLst/>
            <a:gdLst>
              <a:gd name="connsiteX0" fmla="*/ 0 w 2630422"/>
              <a:gd name="connsiteY0" fmla="*/ 0 h 1395101"/>
              <a:gd name="connsiteX1" fmla="*/ 657606 w 2630422"/>
              <a:gd name="connsiteY1" fmla="*/ 0 h 1395101"/>
              <a:gd name="connsiteX2" fmla="*/ 1288907 w 2630422"/>
              <a:gd name="connsiteY2" fmla="*/ 0 h 1395101"/>
              <a:gd name="connsiteX3" fmla="*/ 1867600 w 2630422"/>
              <a:gd name="connsiteY3" fmla="*/ 0 h 1395101"/>
              <a:gd name="connsiteX4" fmla="*/ 2630422 w 2630422"/>
              <a:gd name="connsiteY4" fmla="*/ 0 h 1395101"/>
              <a:gd name="connsiteX5" fmla="*/ 2630422 w 2630422"/>
              <a:gd name="connsiteY5" fmla="*/ 669648 h 1395101"/>
              <a:gd name="connsiteX6" fmla="*/ 2630422 w 2630422"/>
              <a:gd name="connsiteY6" fmla="*/ 1395101 h 1395101"/>
              <a:gd name="connsiteX7" fmla="*/ 1946512 w 2630422"/>
              <a:gd name="connsiteY7" fmla="*/ 1395101 h 1395101"/>
              <a:gd name="connsiteX8" fmla="*/ 1236298 w 2630422"/>
              <a:gd name="connsiteY8" fmla="*/ 1395101 h 1395101"/>
              <a:gd name="connsiteX9" fmla="*/ 0 w 2630422"/>
              <a:gd name="connsiteY9" fmla="*/ 1395101 h 1395101"/>
              <a:gd name="connsiteX10" fmla="*/ 0 w 2630422"/>
              <a:gd name="connsiteY10" fmla="*/ 725453 h 1395101"/>
              <a:gd name="connsiteX11" fmla="*/ 0 w 2630422"/>
              <a:gd name="connsiteY11" fmla="*/ 0 h 13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422" h="1395101" extrusionOk="0">
                <a:moveTo>
                  <a:pt x="0" y="0"/>
                </a:moveTo>
                <a:cubicBezTo>
                  <a:pt x="167428" y="-16558"/>
                  <a:pt x="458371" y="-5142"/>
                  <a:pt x="657606" y="0"/>
                </a:cubicBezTo>
                <a:cubicBezTo>
                  <a:pt x="856841" y="5142"/>
                  <a:pt x="1100746" y="-10120"/>
                  <a:pt x="1288907" y="0"/>
                </a:cubicBezTo>
                <a:cubicBezTo>
                  <a:pt x="1477068" y="10120"/>
                  <a:pt x="1590642" y="23735"/>
                  <a:pt x="1867600" y="0"/>
                </a:cubicBezTo>
                <a:cubicBezTo>
                  <a:pt x="2144558" y="-23735"/>
                  <a:pt x="2271909" y="-17959"/>
                  <a:pt x="2630422" y="0"/>
                </a:cubicBezTo>
                <a:cubicBezTo>
                  <a:pt x="2612042" y="301861"/>
                  <a:pt x="2647036" y="431029"/>
                  <a:pt x="2630422" y="669648"/>
                </a:cubicBezTo>
                <a:cubicBezTo>
                  <a:pt x="2613808" y="908267"/>
                  <a:pt x="2633233" y="1095870"/>
                  <a:pt x="2630422" y="1395101"/>
                </a:cubicBezTo>
                <a:cubicBezTo>
                  <a:pt x="2447494" y="1369170"/>
                  <a:pt x="2277902" y="1383093"/>
                  <a:pt x="1946512" y="1395101"/>
                </a:cubicBezTo>
                <a:cubicBezTo>
                  <a:pt x="1615122" y="1407110"/>
                  <a:pt x="1570372" y="1413740"/>
                  <a:pt x="1236298" y="1395101"/>
                </a:cubicBezTo>
                <a:cubicBezTo>
                  <a:pt x="902224" y="1376462"/>
                  <a:pt x="432351" y="1344226"/>
                  <a:pt x="0" y="1395101"/>
                </a:cubicBezTo>
                <a:cubicBezTo>
                  <a:pt x="-4172" y="1140405"/>
                  <a:pt x="-17226" y="994888"/>
                  <a:pt x="0" y="725453"/>
                </a:cubicBezTo>
                <a:cubicBezTo>
                  <a:pt x="17226" y="456018"/>
                  <a:pt x="-22981" y="327493"/>
                  <a:pt x="0" y="0"/>
                </a:cubicBezTo>
                <a:close/>
              </a:path>
            </a:pathLst>
          </a:custGeom>
          <a:noFill/>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733786089">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27" name="Geschweifte Klammer links/rechts 26">
            <a:extLst>
              <a:ext uri="{FF2B5EF4-FFF2-40B4-BE49-F238E27FC236}">
                <a16:creationId xmlns:a16="http://schemas.microsoft.com/office/drawing/2014/main" id="{874E888F-B249-C038-CBD5-8342C463741F}"/>
              </a:ext>
            </a:extLst>
          </p:cNvPr>
          <p:cNvSpPr/>
          <p:nvPr/>
        </p:nvSpPr>
        <p:spPr>
          <a:xfrm>
            <a:off x="2476695" y="5343343"/>
            <a:ext cx="2103120" cy="978517"/>
          </a:xfrm>
          <a:prstGeom prst="bracePair">
            <a:avLst/>
          </a:prstGeom>
          <a:noFill/>
          <a:ln w="9525" cap="flat" cmpd="sng" algn="ctr">
            <a:solidFill>
              <a:schemeClr val="bg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sz="1600" b="1" dirty="0">
                <a:solidFill>
                  <a:schemeClr val="bg1"/>
                </a:solidFill>
                <a:latin typeface="Dosis ExtraLight" pitchFamily="2" charset="0"/>
              </a:rPr>
              <a:t>UI – Allgemein</a:t>
            </a:r>
          </a:p>
          <a:p>
            <a:pPr algn="ctr"/>
            <a:r>
              <a:rPr lang="en-US" sz="1600" dirty="0">
                <a:solidFill>
                  <a:schemeClr val="bg1"/>
                </a:solidFill>
                <a:latin typeface="Dosis ExtraLight" pitchFamily="2" charset="0"/>
              </a:rPr>
              <a:t>The UI will be in a flat style.</a:t>
            </a:r>
            <a:endParaRPr lang="de-DE" sz="1600" dirty="0">
              <a:solidFill>
                <a:schemeClr val="bg1"/>
              </a:solidFill>
              <a:latin typeface="Dosis ExtraLight" pitchFamily="2" charset="0"/>
            </a:endParaRPr>
          </a:p>
        </p:txBody>
      </p:sp>
      <p:sp>
        <p:nvSpPr>
          <p:cNvPr id="28" name="Textfeld 27">
            <a:extLst>
              <a:ext uri="{FF2B5EF4-FFF2-40B4-BE49-F238E27FC236}">
                <a16:creationId xmlns:a16="http://schemas.microsoft.com/office/drawing/2014/main" id="{FC447E6E-787E-EBA6-3331-CFF6BEDDDAEF}"/>
              </a:ext>
            </a:extLst>
          </p:cNvPr>
          <p:cNvSpPr txBox="1"/>
          <p:nvPr/>
        </p:nvSpPr>
        <p:spPr>
          <a:xfrm rot="20148284">
            <a:off x="4415256" y="1171962"/>
            <a:ext cx="1157859" cy="36933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DE" dirty="0">
                <a:solidFill>
                  <a:schemeClr val="bg1"/>
                </a:solidFill>
                <a:latin typeface="Dosis ExtraLight" pitchFamily="2" charset="0"/>
              </a:rPr>
              <a:t>UI</a:t>
            </a:r>
          </a:p>
        </p:txBody>
      </p:sp>
      <p:sp>
        <p:nvSpPr>
          <p:cNvPr id="5" name="Bogen 4">
            <a:extLst>
              <a:ext uri="{FF2B5EF4-FFF2-40B4-BE49-F238E27FC236}">
                <a16:creationId xmlns:a16="http://schemas.microsoft.com/office/drawing/2014/main" id="{AAD27794-016B-B544-9D8A-64CCED1E3FC6}"/>
              </a:ext>
            </a:extLst>
          </p:cNvPr>
          <p:cNvSpPr/>
          <p:nvPr/>
        </p:nvSpPr>
        <p:spPr>
          <a:xfrm rot="19559490">
            <a:off x="6582186" y="1380988"/>
            <a:ext cx="1786016" cy="811434"/>
          </a:xfrm>
          <a:prstGeom prst="arc">
            <a:avLst>
              <a:gd name="adj1" fmla="val 16200000"/>
              <a:gd name="adj2" fmla="val 60317"/>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Textfeld 5">
            <a:extLst>
              <a:ext uri="{FF2B5EF4-FFF2-40B4-BE49-F238E27FC236}">
                <a16:creationId xmlns:a16="http://schemas.microsoft.com/office/drawing/2014/main" id="{1E19ECFD-99F1-9D8E-B7C2-E7596C674B96}"/>
              </a:ext>
            </a:extLst>
          </p:cNvPr>
          <p:cNvSpPr txBox="1"/>
          <p:nvPr/>
        </p:nvSpPr>
        <p:spPr>
          <a:xfrm>
            <a:off x="7801573" y="1313495"/>
            <a:ext cx="2162772" cy="307777"/>
          </a:xfrm>
          <a:prstGeom prst="rect">
            <a:avLst/>
          </a:prstGeom>
          <a:noFill/>
        </p:spPr>
        <p:txBody>
          <a:bodyPr wrap="none" rtlCol="0">
            <a:spAutoFit/>
          </a:bodyPr>
          <a:lstStyle/>
          <a:p>
            <a:r>
              <a:rPr lang="de-DE" sz="1400" dirty="0" err="1">
                <a:solidFill>
                  <a:schemeClr val="bg1"/>
                </a:solidFill>
                <a:latin typeface="Dosis ExtraLight" pitchFamily="2" charset="0"/>
              </a:rPr>
              <a:t>Scoreboard</a:t>
            </a:r>
            <a:r>
              <a:rPr lang="de-DE" sz="1400" dirty="0">
                <a:solidFill>
                  <a:schemeClr val="bg1"/>
                </a:solidFill>
                <a:latin typeface="Dosis ExtraLight" pitchFamily="2" charset="0"/>
              </a:rPr>
              <a:t> </a:t>
            </a:r>
            <a:r>
              <a:rPr lang="de-DE" sz="1400" dirty="0" err="1">
                <a:solidFill>
                  <a:schemeClr val="bg1"/>
                </a:solidFill>
                <a:latin typeface="Dosis ExtraLight" pitchFamily="2" charset="0"/>
              </a:rPr>
              <a:t>for</a:t>
            </a:r>
            <a:r>
              <a:rPr lang="de-DE" sz="1400" dirty="0">
                <a:solidFill>
                  <a:schemeClr val="bg1"/>
                </a:solidFill>
                <a:latin typeface="Dosis ExtraLight" pitchFamily="2" charset="0"/>
              </a:rPr>
              <a:t> </a:t>
            </a:r>
            <a:r>
              <a:rPr lang="de-DE" sz="1400" dirty="0" err="1">
                <a:solidFill>
                  <a:schemeClr val="bg1"/>
                </a:solidFill>
                <a:latin typeface="Dosis ExtraLight" pitchFamily="2" charset="0"/>
              </a:rPr>
              <a:t>collected</a:t>
            </a:r>
            <a:r>
              <a:rPr lang="de-DE" sz="1400" dirty="0">
                <a:solidFill>
                  <a:schemeClr val="bg1"/>
                </a:solidFill>
                <a:latin typeface="Dosis ExtraLight" pitchFamily="2" charset="0"/>
              </a:rPr>
              <a:t> </a:t>
            </a:r>
            <a:r>
              <a:rPr lang="de-DE" sz="1400" dirty="0" err="1">
                <a:solidFill>
                  <a:schemeClr val="bg1"/>
                </a:solidFill>
                <a:latin typeface="Dosis ExtraLight" pitchFamily="2" charset="0"/>
              </a:rPr>
              <a:t>lights</a:t>
            </a:r>
            <a:endParaRPr lang="de-DE" sz="1400" dirty="0">
              <a:solidFill>
                <a:schemeClr val="bg1"/>
              </a:solidFill>
              <a:latin typeface="Dosis ExtraLight" pitchFamily="2" charset="0"/>
            </a:endParaRPr>
          </a:p>
        </p:txBody>
      </p:sp>
      <p:sp>
        <p:nvSpPr>
          <p:cNvPr id="9" name="Bogen 8">
            <a:extLst>
              <a:ext uri="{FF2B5EF4-FFF2-40B4-BE49-F238E27FC236}">
                <a16:creationId xmlns:a16="http://schemas.microsoft.com/office/drawing/2014/main" id="{2638B589-5A44-D85B-CDFD-43D18AF030D6}"/>
              </a:ext>
            </a:extLst>
          </p:cNvPr>
          <p:cNvSpPr/>
          <p:nvPr/>
        </p:nvSpPr>
        <p:spPr>
          <a:xfrm rot="12179360">
            <a:off x="4909400" y="4373388"/>
            <a:ext cx="1786016" cy="811434"/>
          </a:xfrm>
          <a:prstGeom prst="arc">
            <a:avLst>
              <a:gd name="adj1" fmla="val 16200000"/>
              <a:gd name="adj2" fmla="val 60317"/>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Textfeld 16">
            <a:extLst>
              <a:ext uri="{FF2B5EF4-FFF2-40B4-BE49-F238E27FC236}">
                <a16:creationId xmlns:a16="http://schemas.microsoft.com/office/drawing/2014/main" id="{B82961B4-FB2E-6A4A-DE46-90569882611E}"/>
              </a:ext>
            </a:extLst>
          </p:cNvPr>
          <p:cNvSpPr txBox="1"/>
          <p:nvPr/>
        </p:nvSpPr>
        <p:spPr>
          <a:xfrm>
            <a:off x="5615389" y="5035566"/>
            <a:ext cx="2015295" cy="307777"/>
          </a:xfrm>
          <a:prstGeom prst="rect">
            <a:avLst/>
          </a:prstGeom>
          <a:noFill/>
        </p:spPr>
        <p:txBody>
          <a:bodyPr wrap="none" rtlCol="0">
            <a:spAutoFit/>
          </a:bodyPr>
          <a:lstStyle/>
          <a:p>
            <a:r>
              <a:rPr lang="de-DE" sz="1400" dirty="0">
                <a:solidFill>
                  <a:schemeClr val="bg1"/>
                </a:solidFill>
                <a:latin typeface="Dosis ExtraLight" pitchFamily="2" charset="0"/>
              </a:rPr>
              <a:t>Title screen </a:t>
            </a:r>
            <a:r>
              <a:rPr lang="de-DE" sz="1400" dirty="0" err="1">
                <a:solidFill>
                  <a:schemeClr val="bg1"/>
                </a:solidFill>
                <a:latin typeface="Dosis ExtraLight" pitchFamily="2" charset="0"/>
              </a:rPr>
              <a:t>relatively</a:t>
            </a:r>
            <a:r>
              <a:rPr lang="de-DE" sz="1400" dirty="0">
                <a:solidFill>
                  <a:schemeClr val="bg1"/>
                </a:solidFill>
                <a:latin typeface="Dosis ExtraLight" pitchFamily="2" charset="0"/>
              </a:rPr>
              <a:t> simple</a:t>
            </a:r>
          </a:p>
        </p:txBody>
      </p:sp>
      <p:sp>
        <p:nvSpPr>
          <p:cNvPr id="22" name="Bogen 21">
            <a:extLst>
              <a:ext uri="{FF2B5EF4-FFF2-40B4-BE49-F238E27FC236}">
                <a16:creationId xmlns:a16="http://schemas.microsoft.com/office/drawing/2014/main" id="{5C0B9FE6-D632-0D5A-FBFA-AEDC17BC5185}"/>
              </a:ext>
            </a:extLst>
          </p:cNvPr>
          <p:cNvSpPr/>
          <p:nvPr/>
        </p:nvSpPr>
        <p:spPr>
          <a:xfrm rot="12576886">
            <a:off x="9411131" y="3490303"/>
            <a:ext cx="1786016" cy="811434"/>
          </a:xfrm>
          <a:prstGeom prst="arc">
            <a:avLst>
              <a:gd name="adj1" fmla="val 16200000"/>
              <a:gd name="adj2" fmla="val 60317"/>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2">
            <a:extLst>
              <a:ext uri="{FF2B5EF4-FFF2-40B4-BE49-F238E27FC236}">
                <a16:creationId xmlns:a16="http://schemas.microsoft.com/office/drawing/2014/main" id="{8B7C372F-E4C0-6A47-94D0-4062B08F1260}"/>
              </a:ext>
            </a:extLst>
          </p:cNvPr>
          <p:cNvSpPr txBox="1"/>
          <p:nvPr/>
        </p:nvSpPr>
        <p:spPr>
          <a:xfrm>
            <a:off x="9541633" y="3208099"/>
            <a:ext cx="1633781" cy="307777"/>
          </a:xfrm>
          <a:prstGeom prst="rect">
            <a:avLst/>
          </a:prstGeom>
          <a:noFill/>
        </p:spPr>
        <p:txBody>
          <a:bodyPr wrap="none" rtlCol="0">
            <a:spAutoFit/>
          </a:bodyPr>
          <a:lstStyle/>
          <a:p>
            <a:r>
              <a:rPr lang="de-DE" sz="1400" dirty="0" err="1">
                <a:solidFill>
                  <a:schemeClr val="bg1"/>
                </a:solidFill>
                <a:latin typeface="Dosis ExtraLight" pitchFamily="2" charset="0"/>
              </a:rPr>
              <a:t>Preliminary</a:t>
            </a:r>
            <a:r>
              <a:rPr lang="de-DE" sz="1400" dirty="0">
                <a:solidFill>
                  <a:schemeClr val="bg1"/>
                </a:solidFill>
                <a:latin typeface="Dosis ExtraLight" pitchFamily="2" charset="0"/>
              </a:rPr>
              <a:t> </a:t>
            </a:r>
            <a:r>
              <a:rPr lang="de-DE" sz="1400" dirty="0" err="1">
                <a:solidFill>
                  <a:schemeClr val="bg1"/>
                </a:solidFill>
                <a:latin typeface="Dosis ExtraLight" pitchFamily="2" charset="0"/>
              </a:rPr>
              <a:t>thumbnail</a:t>
            </a:r>
            <a:endParaRPr lang="de-DE" sz="1400" dirty="0">
              <a:solidFill>
                <a:schemeClr val="bg1"/>
              </a:solidFill>
              <a:latin typeface="Dosis ExtraLight" pitchFamily="2" charset="0"/>
            </a:endParaRPr>
          </a:p>
        </p:txBody>
      </p:sp>
      <p:pic>
        <p:nvPicPr>
          <p:cNvPr id="1028" name="Picture 4" descr="Cartoon Creative Game Character Ice Cube Monster Cartoon Round Face Monster  Ice Monster Funny Monster, Emoticon Package, Yellow Monster, Round Face  Monster PNG … | Funny monsters, Game character, Logo design free templates">
            <a:extLst>
              <a:ext uri="{FF2B5EF4-FFF2-40B4-BE49-F238E27FC236}">
                <a16:creationId xmlns:a16="http://schemas.microsoft.com/office/drawing/2014/main" id="{BBBD7D75-67E8-3807-CBB6-DF768FE788B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19078" y="2271080"/>
            <a:ext cx="1009212" cy="1009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icker Nissan Cube logo">
            <a:extLst>
              <a:ext uri="{FF2B5EF4-FFF2-40B4-BE49-F238E27FC236}">
                <a16:creationId xmlns:a16="http://schemas.microsoft.com/office/drawing/2014/main" id="{82F30B9C-21AC-EDBC-D6A2-7EB22CFAB0F1}"/>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365" y="3538715"/>
            <a:ext cx="1174155" cy="1174155"/>
          </a:xfrm>
          <a:prstGeom prst="rect">
            <a:avLst/>
          </a:prstGeom>
          <a:noFill/>
          <a:extLst>
            <a:ext uri="{909E8E84-426E-40DD-AFC4-6F175D3DCCD1}">
              <a14:hiddenFill xmlns:a14="http://schemas.microsoft.com/office/drawing/2010/main">
                <a:solidFill>
                  <a:srgbClr val="FFFFFF"/>
                </a:solidFill>
              </a14:hiddenFill>
            </a:ext>
          </a:extLst>
        </p:spPr>
      </p:pic>
      <p:sp>
        <p:nvSpPr>
          <p:cNvPr id="30" name="Fußzeilenplatzhalter 29">
            <a:extLst>
              <a:ext uri="{FF2B5EF4-FFF2-40B4-BE49-F238E27FC236}">
                <a16:creationId xmlns:a16="http://schemas.microsoft.com/office/drawing/2014/main" id="{1BF67412-5147-1FD2-D0F2-3E7F2D92F7C6}"/>
              </a:ext>
            </a:extLst>
          </p:cNvPr>
          <p:cNvSpPr>
            <a:spLocks noGrp="1"/>
          </p:cNvSpPr>
          <p:nvPr>
            <p:ph type="ftr" sz="quarter" idx="11"/>
          </p:nvPr>
        </p:nvSpPr>
        <p:spPr/>
        <p:txBody>
          <a:bodyPr/>
          <a:lstStyle/>
          <a:p>
            <a:r>
              <a:rPr lang="de-DE"/>
              <a:t>Felix Essbach | 3C | GDD</a:t>
            </a:r>
          </a:p>
        </p:txBody>
      </p:sp>
    </p:spTree>
    <p:extLst>
      <p:ext uri="{BB962C8B-B14F-4D97-AF65-F5344CB8AC3E}">
        <p14:creationId xmlns:p14="http://schemas.microsoft.com/office/powerpoint/2010/main" val="130805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5AB3043-8C80-34A2-483E-F22E6A8D2EC7}"/>
              </a:ext>
            </a:extLst>
          </p:cNvPr>
          <p:cNvSpPr txBox="1"/>
          <p:nvPr/>
        </p:nvSpPr>
        <p:spPr>
          <a:xfrm>
            <a:off x="219075" y="334743"/>
            <a:ext cx="3842719" cy="646331"/>
          </a:xfrm>
          <a:prstGeom prst="rect">
            <a:avLst/>
          </a:prstGeom>
          <a:noFill/>
        </p:spPr>
        <p:txBody>
          <a:bodyPr wrap="none" rtlCol="0">
            <a:spAutoFit/>
          </a:bodyPr>
          <a:lstStyle/>
          <a:p>
            <a:r>
              <a:rPr lang="de-DE" sz="3600" dirty="0">
                <a:solidFill>
                  <a:schemeClr val="bg1"/>
                </a:solidFill>
                <a:latin typeface="Aharoni" panose="02010803020104030203" pitchFamily="2" charset="-79"/>
                <a:cs typeface="Aharoni" panose="02010803020104030203" pitchFamily="2" charset="-79"/>
              </a:rPr>
              <a:t>SOUND </a:t>
            </a:r>
            <a:r>
              <a:rPr lang="de-DE" sz="3600" dirty="0">
                <a:ln>
                  <a:solidFill>
                    <a:schemeClr val="bg1"/>
                  </a:solidFill>
                </a:ln>
                <a:noFill/>
                <a:latin typeface="Aharoni" panose="02010803020104030203" pitchFamily="2" charset="-79"/>
                <a:cs typeface="Aharoni" panose="02010803020104030203" pitchFamily="2" charset="-79"/>
              </a:rPr>
              <a:t>&amp;</a:t>
            </a:r>
            <a:r>
              <a:rPr lang="de-DE" sz="3600" dirty="0">
                <a:solidFill>
                  <a:schemeClr val="bg1"/>
                </a:solidFill>
                <a:latin typeface="Aharoni" panose="02010803020104030203" pitchFamily="2" charset="-79"/>
                <a:cs typeface="Aharoni" panose="02010803020104030203" pitchFamily="2" charset="-79"/>
              </a:rPr>
              <a:t> </a:t>
            </a:r>
            <a:r>
              <a:rPr lang="de-DE" sz="3600" dirty="0">
                <a:ln>
                  <a:solidFill>
                    <a:schemeClr val="bg1"/>
                  </a:solidFill>
                </a:ln>
                <a:noFill/>
                <a:latin typeface="Aharoni" panose="02010803020104030203" pitchFamily="2" charset="-79"/>
                <a:cs typeface="Aharoni" panose="02010803020104030203" pitchFamily="2" charset="-79"/>
              </a:rPr>
              <a:t>MUSIC</a:t>
            </a:r>
          </a:p>
        </p:txBody>
      </p:sp>
      <p:sp>
        <p:nvSpPr>
          <p:cNvPr id="7" name="Rechteck 6">
            <a:extLst>
              <a:ext uri="{FF2B5EF4-FFF2-40B4-BE49-F238E27FC236}">
                <a16:creationId xmlns:a16="http://schemas.microsoft.com/office/drawing/2014/main" id="{0461BB06-A0F8-EF64-F5FF-C0884222F532}"/>
              </a:ext>
            </a:extLst>
          </p:cNvPr>
          <p:cNvSpPr/>
          <p:nvPr/>
        </p:nvSpPr>
        <p:spPr>
          <a:xfrm>
            <a:off x="7690268" y="2402291"/>
            <a:ext cx="2831510" cy="615141"/>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sz="1400" dirty="0" err="1">
                <a:solidFill>
                  <a:schemeClr val="bg1"/>
                </a:solidFill>
                <a:latin typeface="Dosis ExtraLight" pitchFamily="2" charset="0"/>
              </a:rPr>
              <a:t>Dreamy</a:t>
            </a:r>
            <a:r>
              <a:rPr lang="de-DE" sz="1400" dirty="0">
                <a:solidFill>
                  <a:schemeClr val="bg1"/>
                </a:solidFill>
                <a:latin typeface="Dosis ExtraLight" pitchFamily="2" charset="0"/>
              </a:rPr>
              <a:t>, </a:t>
            </a:r>
            <a:r>
              <a:rPr lang="de-DE" sz="1400" dirty="0" err="1">
                <a:solidFill>
                  <a:schemeClr val="bg1"/>
                </a:solidFill>
                <a:latin typeface="Dosis ExtraLight" pitchFamily="2" charset="0"/>
              </a:rPr>
              <a:t>Mysterious</a:t>
            </a:r>
            <a:r>
              <a:rPr lang="de-DE" sz="1400" dirty="0">
                <a:solidFill>
                  <a:schemeClr val="bg1"/>
                </a:solidFill>
                <a:latin typeface="Dosis ExtraLight" pitchFamily="2" charset="0"/>
              </a:rPr>
              <a:t>, Ambient</a:t>
            </a:r>
          </a:p>
        </p:txBody>
      </p:sp>
      <p:sp>
        <p:nvSpPr>
          <p:cNvPr id="10" name="Textfeld 9">
            <a:extLst>
              <a:ext uri="{FF2B5EF4-FFF2-40B4-BE49-F238E27FC236}">
                <a16:creationId xmlns:a16="http://schemas.microsoft.com/office/drawing/2014/main" id="{EC99CCFE-95FC-C5F9-5209-4B2C7118C9F1}"/>
              </a:ext>
            </a:extLst>
          </p:cNvPr>
          <p:cNvSpPr txBox="1"/>
          <p:nvPr/>
        </p:nvSpPr>
        <p:spPr>
          <a:xfrm>
            <a:off x="1384322" y="1795636"/>
            <a:ext cx="2264963" cy="36589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DE" dirty="0">
                <a:solidFill>
                  <a:schemeClr val="bg1"/>
                </a:solidFill>
                <a:latin typeface="Aharoni" panose="02010803020104030203" pitchFamily="2" charset="-79"/>
                <a:cs typeface="Aharoni" panose="02010803020104030203" pitchFamily="2" charset="-79"/>
              </a:rPr>
              <a:t>Goal</a:t>
            </a:r>
          </a:p>
        </p:txBody>
      </p:sp>
      <p:sp>
        <p:nvSpPr>
          <p:cNvPr id="2" name="Rechteck 1">
            <a:extLst>
              <a:ext uri="{FF2B5EF4-FFF2-40B4-BE49-F238E27FC236}">
                <a16:creationId xmlns:a16="http://schemas.microsoft.com/office/drawing/2014/main" id="{01196E03-76F5-C57B-A566-5BFB155D949B}"/>
              </a:ext>
            </a:extLst>
          </p:cNvPr>
          <p:cNvSpPr/>
          <p:nvPr/>
        </p:nvSpPr>
        <p:spPr>
          <a:xfrm>
            <a:off x="1101048" y="2402292"/>
            <a:ext cx="2831510" cy="1338656"/>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400" dirty="0">
                <a:solidFill>
                  <a:schemeClr val="bg1"/>
                </a:solidFill>
                <a:latin typeface="Dosis ExtraLight" pitchFamily="2" charset="0"/>
              </a:rPr>
              <a:t>The goal is to show the player how the cube feels right now and what the current mood is like</a:t>
            </a:r>
            <a:endParaRPr lang="de-DE" sz="1400" dirty="0">
              <a:solidFill>
                <a:schemeClr val="bg1"/>
              </a:solidFill>
              <a:latin typeface="Dosis ExtraLight" pitchFamily="2" charset="0"/>
            </a:endParaRPr>
          </a:p>
        </p:txBody>
      </p:sp>
      <p:sp>
        <p:nvSpPr>
          <p:cNvPr id="3" name="Textfeld 2">
            <a:extLst>
              <a:ext uri="{FF2B5EF4-FFF2-40B4-BE49-F238E27FC236}">
                <a16:creationId xmlns:a16="http://schemas.microsoft.com/office/drawing/2014/main" id="{9A46BD20-DE12-C514-CC19-DF633C40AB51}"/>
              </a:ext>
            </a:extLst>
          </p:cNvPr>
          <p:cNvSpPr txBox="1"/>
          <p:nvPr/>
        </p:nvSpPr>
        <p:spPr>
          <a:xfrm>
            <a:off x="4678932" y="1795636"/>
            <a:ext cx="2264963" cy="36589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DE" dirty="0">
                <a:solidFill>
                  <a:schemeClr val="bg1"/>
                </a:solidFill>
                <a:latin typeface="Aharoni" panose="02010803020104030203" pitchFamily="2" charset="-79"/>
                <a:cs typeface="Aharoni" panose="02010803020104030203" pitchFamily="2" charset="-79"/>
              </a:rPr>
              <a:t>Sound </a:t>
            </a:r>
            <a:r>
              <a:rPr lang="de-DE" dirty="0" err="1">
                <a:solidFill>
                  <a:schemeClr val="bg1"/>
                </a:solidFill>
                <a:latin typeface="Aharoni" panose="02010803020104030203" pitchFamily="2" charset="-79"/>
                <a:cs typeface="Aharoni" panose="02010803020104030203" pitchFamily="2" charset="-79"/>
              </a:rPr>
              <a:t>Effects</a:t>
            </a:r>
            <a:endParaRPr lang="de-DE" dirty="0">
              <a:solidFill>
                <a:schemeClr val="bg1"/>
              </a:solidFill>
              <a:latin typeface="Aharoni" panose="02010803020104030203" pitchFamily="2" charset="-79"/>
              <a:cs typeface="Aharoni" panose="02010803020104030203" pitchFamily="2" charset="-79"/>
            </a:endParaRPr>
          </a:p>
        </p:txBody>
      </p:sp>
      <p:sp>
        <p:nvSpPr>
          <p:cNvPr id="6" name="Textfeld 5">
            <a:extLst>
              <a:ext uri="{FF2B5EF4-FFF2-40B4-BE49-F238E27FC236}">
                <a16:creationId xmlns:a16="http://schemas.microsoft.com/office/drawing/2014/main" id="{B79EDE9A-5503-4075-81B1-9AB060E16AD0}"/>
              </a:ext>
            </a:extLst>
          </p:cNvPr>
          <p:cNvSpPr txBox="1"/>
          <p:nvPr/>
        </p:nvSpPr>
        <p:spPr>
          <a:xfrm>
            <a:off x="7973542" y="1795636"/>
            <a:ext cx="2264963" cy="36589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DE" dirty="0">
                <a:solidFill>
                  <a:schemeClr val="bg1"/>
                </a:solidFill>
                <a:latin typeface="Aharoni" panose="02010803020104030203" pitchFamily="2" charset="-79"/>
                <a:cs typeface="Aharoni" panose="02010803020104030203" pitchFamily="2" charset="-79"/>
              </a:rPr>
              <a:t>Music</a:t>
            </a:r>
          </a:p>
        </p:txBody>
      </p:sp>
      <p:sp>
        <p:nvSpPr>
          <p:cNvPr id="8" name="Rechteck: abgerundete Ecken 7">
            <a:extLst>
              <a:ext uri="{FF2B5EF4-FFF2-40B4-BE49-F238E27FC236}">
                <a16:creationId xmlns:a16="http://schemas.microsoft.com/office/drawing/2014/main" id="{D253A30C-0D75-0838-0ACB-EBB4ECBF3C03}"/>
              </a:ext>
            </a:extLst>
          </p:cNvPr>
          <p:cNvSpPr/>
          <p:nvPr/>
        </p:nvSpPr>
        <p:spPr>
          <a:xfrm>
            <a:off x="1001295" y="4946042"/>
            <a:ext cx="6247403" cy="1338656"/>
          </a:xfrm>
          <a:prstGeom prst="roundRect">
            <a:avLst/>
          </a:prstGeom>
          <a:noFill/>
          <a:ln w="9525" cap="flat" cmpd="sng" algn="ctr">
            <a:solidFill>
              <a:schemeClr val="bg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9" name="Textfeld 8">
            <a:extLst>
              <a:ext uri="{FF2B5EF4-FFF2-40B4-BE49-F238E27FC236}">
                <a16:creationId xmlns:a16="http://schemas.microsoft.com/office/drawing/2014/main" id="{91D9933B-4533-393A-1ADC-97BB19BF6565}"/>
              </a:ext>
            </a:extLst>
          </p:cNvPr>
          <p:cNvSpPr txBox="1"/>
          <p:nvPr/>
        </p:nvSpPr>
        <p:spPr>
          <a:xfrm>
            <a:off x="1284570" y="4761375"/>
            <a:ext cx="1446335" cy="400110"/>
          </a:xfrm>
          <a:prstGeom prst="rect">
            <a:avLst/>
          </a:prstGeom>
          <a:solidFill>
            <a:schemeClr val="tx1">
              <a:lumMod val="85000"/>
              <a:lumOff val="1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de-DE" sz="2000" dirty="0">
                <a:solidFill>
                  <a:schemeClr val="bg1"/>
                </a:solidFill>
                <a:latin typeface="Aharoni" panose="02010803020104030203" pitchFamily="2" charset="-79"/>
                <a:cs typeface="Aharoni" panose="02010803020104030203" pitchFamily="2" charset="-79"/>
              </a:rPr>
              <a:t>Referenz</a:t>
            </a:r>
          </a:p>
        </p:txBody>
      </p:sp>
      <p:sp>
        <p:nvSpPr>
          <p:cNvPr id="17" name="Textfeld 16">
            <a:extLst>
              <a:ext uri="{FF2B5EF4-FFF2-40B4-BE49-F238E27FC236}">
                <a16:creationId xmlns:a16="http://schemas.microsoft.com/office/drawing/2014/main" id="{3EB80F4B-A309-9202-DB2D-BFF78C242113}"/>
              </a:ext>
            </a:extLst>
          </p:cNvPr>
          <p:cNvSpPr txBox="1"/>
          <p:nvPr/>
        </p:nvSpPr>
        <p:spPr>
          <a:xfrm>
            <a:off x="4636292" y="5199871"/>
            <a:ext cx="2170366" cy="830997"/>
          </a:xfrm>
          <a:prstGeom prst="rect">
            <a:avLst/>
          </a:prstGeom>
          <a:noFill/>
        </p:spPr>
        <p:txBody>
          <a:bodyPr wrap="square" rtlCol="0">
            <a:spAutoFit/>
          </a:bodyPr>
          <a:lstStyle/>
          <a:p>
            <a:pPr algn="ctr"/>
            <a:r>
              <a:rPr lang="de-DE" sz="1200" b="1" dirty="0">
                <a:solidFill>
                  <a:schemeClr val="bg1"/>
                </a:solidFill>
              </a:rPr>
              <a:t>NAME OF SOUNDTRACK</a:t>
            </a:r>
          </a:p>
          <a:p>
            <a:pPr algn="ctr"/>
            <a:endParaRPr lang="de-DE" sz="1200" dirty="0">
              <a:solidFill>
                <a:schemeClr val="bg1"/>
              </a:solidFill>
            </a:endParaRPr>
          </a:p>
          <a:p>
            <a:pPr algn="ctr"/>
            <a:r>
              <a:rPr lang="de-DE" sz="1200" dirty="0">
                <a:solidFill>
                  <a:schemeClr val="bg1"/>
                </a:solidFill>
              </a:rPr>
              <a:t>Game: ???</a:t>
            </a:r>
          </a:p>
          <a:p>
            <a:pPr algn="ctr"/>
            <a:r>
              <a:rPr lang="de-DE" sz="1200" dirty="0">
                <a:solidFill>
                  <a:schemeClr val="bg1"/>
                </a:solidFill>
              </a:rPr>
              <a:t>Komponist: ???</a:t>
            </a:r>
          </a:p>
        </p:txBody>
      </p:sp>
      <p:sp>
        <p:nvSpPr>
          <p:cNvPr id="11" name="Rechteck 10">
            <a:extLst>
              <a:ext uri="{FF2B5EF4-FFF2-40B4-BE49-F238E27FC236}">
                <a16:creationId xmlns:a16="http://schemas.microsoft.com/office/drawing/2014/main" id="{C2D879E1-39AA-E4A8-C06D-60CE27EE3100}"/>
              </a:ext>
            </a:extLst>
          </p:cNvPr>
          <p:cNvSpPr/>
          <p:nvPr/>
        </p:nvSpPr>
        <p:spPr>
          <a:xfrm>
            <a:off x="7690268" y="3281207"/>
            <a:ext cx="2831510" cy="615141"/>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sz="1400" dirty="0">
                <a:solidFill>
                  <a:schemeClr val="bg1"/>
                </a:solidFill>
                <a:latin typeface="Dosis ExtraLight" pitchFamily="2" charset="0"/>
              </a:rPr>
              <a:t>Action, Electro, Cyberpunk</a:t>
            </a:r>
          </a:p>
        </p:txBody>
      </p:sp>
      <p:sp>
        <p:nvSpPr>
          <p:cNvPr id="12" name="Textfeld 11">
            <a:extLst>
              <a:ext uri="{FF2B5EF4-FFF2-40B4-BE49-F238E27FC236}">
                <a16:creationId xmlns:a16="http://schemas.microsoft.com/office/drawing/2014/main" id="{AED1205A-CD1D-4F6B-687F-DF9CD2225F9C}"/>
              </a:ext>
            </a:extLst>
          </p:cNvPr>
          <p:cNvSpPr txBox="1"/>
          <p:nvPr/>
        </p:nvSpPr>
        <p:spPr>
          <a:xfrm>
            <a:off x="8712322" y="2243716"/>
            <a:ext cx="787395" cy="338554"/>
          </a:xfrm>
          <a:prstGeom prst="rect">
            <a:avLst/>
          </a:prstGeom>
          <a:solidFill>
            <a:schemeClr val="tx1">
              <a:lumMod val="85000"/>
              <a:lumOff val="15000"/>
            </a:schemeClr>
          </a:solidFill>
        </p:spPr>
        <p:txBody>
          <a:bodyPr wrap="none" rtlCol="0">
            <a:spAutoFit/>
          </a:bodyPr>
          <a:lstStyle/>
          <a:p>
            <a:r>
              <a:rPr lang="de-DE" sz="1600" dirty="0">
                <a:solidFill>
                  <a:schemeClr val="bg1"/>
                </a:solidFill>
                <a:latin typeface="Aharoni" panose="02010803020104030203" pitchFamily="2" charset="-79"/>
                <a:cs typeface="Aharoni" panose="02010803020104030203" pitchFamily="2" charset="-79"/>
              </a:rPr>
              <a:t>EARLY</a:t>
            </a:r>
          </a:p>
        </p:txBody>
      </p:sp>
      <p:sp>
        <p:nvSpPr>
          <p:cNvPr id="13" name="Textfeld 12">
            <a:extLst>
              <a:ext uri="{FF2B5EF4-FFF2-40B4-BE49-F238E27FC236}">
                <a16:creationId xmlns:a16="http://schemas.microsoft.com/office/drawing/2014/main" id="{76AF763A-8380-853A-8A2C-4F5F7AF29063}"/>
              </a:ext>
            </a:extLst>
          </p:cNvPr>
          <p:cNvSpPr txBox="1"/>
          <p:nvPr/>
        </p:nvSpPr>
        <p:spPr>
          <a:xfrm>
            <a:off x="8646598" y="3091695"/>
            <a:ext cx="918841" cy="338554"/>
          </a:xfrm>
          <a:prstGeom prst="rect">
            <a:avLst/>
          </a:prstGeom>
          <a:solidFill>
            <a:schemeClr val="tx1">
              <a:lumMod val="85000"/>
              <a:lumOff val="15000"/>
            </a:schemeClr>
          </a:solidFill>
        </p:spPr>
        <p:txBody>
          <a:bodyPr wrap="none" rtlCol="0">
            <a:spAutoFit/>
          </a:bodyPr>
          <a:lstStyle/>
          <a:p>
            <a:r>
              <a:rPr lang="de-DE" sz="1600" dirty="0">
                <a:solidFill>
                  <a:schemeClr val="bg1"/>
                </a:solidFill>
                <a:latin typeface="Aharoni" panose="02010803020104030203" pitchFamily="2" charset="-79"/>
                <a:cs typeface="Aharoni" panose="02010803020104030203" pitchFamily="2" charset="-79"/>
              </a:rPr>
              <a:t>MIDDLE</a:t>
            </a:r>
          </a:p>
        </p:txBody>
      </p:sp>
      <p:sp>
        <p:nvSpPr>
          <p:cNvPr id="28" name="Rechteck 27">
            <a:extLst>
              <a:ext uri="{FF2B5EF4-FFF2-40B4-BE49-F238E27FC236}">
                <a16:creationId xmlns:a16="http://schemas.microsoft.com/office/drawing/2014/main" id="{BCB70CA5-5E52-65AE-BCD6-D73C51330570}"/>
              </a:ext>
            </a:extLst>
          </p:cNvPr>
          <p:cNvSpPr/>
          <p:nvPr/>
        </p:nvSpPr>
        <p:spPr>
          <a:xfrm>
            <a:off x="7690268" y="4138830"/>
            <a:ext cx="2831510" cy="615141"/>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sz="1400" dirty="0" err="1">
                <a:solidFill>
                  <a:schemeClr val="bg1"/>
                </a:solidFill>
                <a:latin typeface="Dosis ExtraLight" pitchFamily="2" charset="0"/>
              </a:rPr>
              <a:t>Hopeful</a:t>
            </a:r>
            <a:endParaRPr lang="de-DE" sz="1400" dirty="0">
              <a:solidFill>
                <a:schemeClr val="bg1"/>
              </a:solidFill>
              <a:latin typeface="Dosis ExtraLight" pitchFamily="2" charset="0"/>
            </a:endParaRPr>
          </a:p>
        </p:txBody>
      </p:sp>
      <p:sp>
        <p:nvSpPr>
          <p:cNvPr id="29" name="Textfeld 28">
            <a:extLst>
              <a:ext uri="{FF2B5EF4-FFF2-40B4-BE49-F238E27FC236}">
                <a16:creationId xmlns:a16="http://schemas.microsoft.com/office/drawing/2014/main" id="{9CAC6A71-CBCA-5B45-AEC3-18BBD41ED924}"/>
              </a:ext>
            </a:extLst>
          </p:cNvPr>
          <p:cNvSpPr txBox="1"/>
          <p:nvPr/>
        </p:nvSpPr>
        <p:spPr>
          <a:xfrm>
            <a:off x="8809302" y="3969553"/>
            <a:ext cx="593432" cy="338554"/>
          </a:xfrm>
          <a:prstGeom prst="rect">
            <a:avLst/>
          </a:prstGeom>
          <a:solidFill>
            <a:schemeClr val="tx1">
              <a:lumMod val="85000"/>
              <a:lumOff val="15000"/>
            </a:schemeClr>
          </a:solidFill>
        </p:spPr>
        <p:txBody>
          <a:bodyPr wrap="none" rtlCol="0">
            <a:spAutoFit/>
          </a:bodyPr>
          <a:lstStyle/>
          <a:p>
            <a:r>
              <a:rPr lang="de-DE" sz="1600" dirty="0">
                <a:solidFill>
                  <a:schemeClr val="bg1"/>
                </a:solidFill>
                <a:latin typeface="Aharoni" panose="02010803020104030203" pitchFamily="2" charset="-79"/>
                <a:cs typeface="Aharoni" panose="02010803020104030203" pitchFamily="2" charset="-79"/>
              </a:rPr>
              <a:t>END</a:t>
            </a:r>
          </a:p>
        </p:txBody>
      </p:sp>
      <p:sp>
        <p:nvSpPr>
          <p:cNvPr id="38" name="Rechteck 37">
            <a:extLst>
              <a:ext uri="{FF2B5EF4-FFF2-40B4-BE49-F238E27FC236}">
                <a16:creationId xmlns:a16="http://schemas.microsoft.com/office/drawing/2014/main" id="{DAD28CF3-87C0-00D0-DFC4-6A8EE9C654C2}"/>
              </a:ext>
            </a:extLst>
          </p:cNvPr>
          <p:cNvSpPr/>
          <p:nvPr/>
        </p:nvSpPr>
        <p:spPr>
          <a:xfrm>
            <a:off x="4839435" y="2402291"/>
            <a:ext cx="882040" cy="264558"/>
          </a:xfrm>
          <a:prstGeom prst="rect">
            <a:avLst/>
          </a:prstGeom>
          <a:noFill/>
          <a:ln w="9525" cap="flat" cmpd="sng" algn="ctr">
            <a:solidFill>
              <a:schemeClr val="bg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sz="1400" dirty="0">
                <a:solidFill>
                  <a:schemeClr val="bg1"/>
                </a:solidFill>
                <a:latin typeface="Dosis ExtraLight" pitchFamily="2" charset="0"/>
              </a:rPr>
              <a:t>Movement</a:t>
            </a:r>
          </a:p>
        </p:txBody>
      </p:sp>
      <p:sp>
        <p:nvSpPr>
          <p:cNvPr id="39" name="Rechteck 38">
            <a:extLst>
              <a:ext uri="{FF2B5EF4-FFF2-40B4-BE49-F238E27FC236}">
                <a16:creationId xmlns:a16="http://schemas.microsoft.com/office/drawing/2014/main" id="{B9D924BF-E29A-F2EF-E71C-ABC43A1C1A3D}"/>
              </a:ext>
            </a:extLst>
          </p:cNvPr>
          <p:cNvSpPr/>
          <p:nvPr/>
        </p:nvSpPr>
        <p:spPr>
          <a:xfrm>
            <a:off x="5901351" y="2402291"/>
            <a:ext cx="882040" cy="264558"/>
          </a:xfrm>
          <a:prstGeom prst="rect">
            <a:avLst/>
          </a:prstGeom>
          <a:noFill/>
          <a:ln w="9525" cap="flat" cmpd="sng" algn="ctr">
            <a:solidFill>
              <a:schemeClr val="bg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sz="1400" dirty="0">
                <a:solidFill>
                  <a:schemeClr val="bg1"/>
                </a:solidFill>
                <a:latin typeface="Dosis ExtraLight" pitchFamily="2" charset="0"/>
              </a:rPr>
              <a:t>UI</a:t>
            </a:r>
          </a:p>
        </p:txBody>
      </p:sp>
      <p:sp>
        <p:nvSpPr>
          <p:cNvPr id="40" name="Rechteck 39">
            <a:extLst>
              <a:ext uri="{FF2B5EF4-FFF2-40B4-BE49-F238E27FC236}">
                <a16:creationId xmlns:a16="http://schemas.microsoft.com/office/drawing/2014/main" id="{8BA83783-AC25-328B-03D7-D17C16C5B2B6}"/>
              </a:ext>
            </a:extLst>
          </p:cNvPr>
          <p:cNvSpPr/>
          <p:nvPr/>
        </p:nvSpPr>
        <p:spPr>
          <a:xfrm>
            <a:off x="4839435" y="2817194"/>
            <a:ext cx="882040" cy="264558"/>
          </a:xfrm>
          <a:prstGeom prst="rect">
            <a:avLst/>
          </a:prstGeom>
          <a:noFill/>
          <a:ln w="9525" cap="flat" cmpd="sng" algn="ctr">
            <a:solidFill>
              <a:schemeClr val="bg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sz="1400" dirty="0">
                <a:solidFill>
                  <a:schemeClr val="bg1"/>
                </a:solidFill>
                <a:latin typeface="Dosis ExtraLight" pitchFamily="2" charset="0"/>
              </a:rPr>
              <a:t>Jump Pad</a:t>
            </a:r>
          </a:p>
        </p:txBody>
      </p:sp>
      <p:sp>
        <p:nvSpPr>
          <p:cNvPr id="41" name="Rechteck 40">
            <a:extLst>
              <a:ext uri="{FF2B5EF4-FFF2-40B4-BE49-F238E27FC236}">
                <a16:creationId xmlns:a16="http://schemas.microsoft.com/office/drawing/2014/main" id="{990B37E7-A260-DF7F-022A-DCA674D87582}"/>
              </a:ext>
            </a:extLst>
          </p:cNvPr>
          <p:cNvSpPr/>
          <p:nvPr/>
        </p:nvSpPr>
        <p:spPr>
          <a:xfrm>
            <a:off x="5901351" y="2808793"/>
            <a:ext cx="882040" cy="264558"/>
          </a:xfrm>
          <a:prstGeom prst="rect">
            <a:avLst/>
          </a:prstGeom>
          <a:noFill/>
          <a:ln w="9525" cap="flat" cmpd="sng" algn="ctr">
            <a:solidFill>
              <a:schemeClr val="bg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sz="1400" dirty="0">
                <a:solidFill>
                  <a:schemeClr val="bg1"/>
                </a:solidFill>
                <a:latin typeface="Dosis ExtraLight" pitchFamily="2" charset="0"/>
              </a:rPr>
              <a:t>Interaction</a:t>
            </a:r>
          </a:p>
        </p:txBody>
      </p:sp>
      <p:sp>
        <p:nvSpPr>
          <p:cNvPr id="42" name="Rechteck 41">
            <a:extLst>
              <a:ext uri="{FF2B5EF4-FFF2-40B4-BE49-F238E27FC236}">
                <a16:creationId xmlns:a16="http://schemas.microsoft.com/office/drawing/2014/main" id="{32AB5436-C479-AC70-3BA4-36C7AB65FE97}"/>
              </a:ext>
            </a:extLst>
          </p:cNvPr>
          <p:cNvSpPr/>
          <p:nvPr/>
        </p:nvSpPr>
        <p:spPr>
          <a:xfrm>
            <a:off x="4839435" y="3214976"/>
            <a:ext cx="882040" cy="264558"/>
          </a:xfrm>
          <a:prstGeom prst="rect">
            <a:avLst/>
          </a:prstGeom>
          <a:noFill/>
          <a:ln w="9525" cap="flat" cmpd="sng" algn="ctr">
            <a:solidFill>
              <a:schemeClr val="bg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sz="1400" dirty="0" err="1">
                <a:solidFill>
                  <a:schemeClr val="bg1"/>
                </a:solidFill>
                <a:latin typeface="Dosis ExtraLight" pitchFamily="2" charset="0"/>
              </a:rPr>
              <a:t>Collect</a:t>
            </a:r>
            <a:endParaRPr lang="de-DE" sz="1400" dirty="0">
              <a:solidFill>
                <a:schemeClr val="bg1"/>
              </a:solidFill>
              <a:latin typeface="Dosis ExtraLight" pitchFamily="2" charset="0"/>
            </a:endParaRPr>
          </a:p>
        </p:txBody>
      </p:sp>
      <p:sp>
        <p:nvSpPr>
          <p:cNvPr id="43" name="Rechteck 42">
            <a:extLst>
              <a:ext uri="{FF2B5EF4-FFF2-40B4-BE49-F238E27FC236}">
                <a16:creationId xmlns:a16="http://schemas.microsoft.com/office/drawing/2014/main" id="{3D762D44-4379-A3E7-12E3-6D060888AB2B}"/>
              </a:ext>
            </a:extLst>
          </p:cNvPr>
          <p:cNvSpPr/>
          <p:nvPr/>
        </p:nvSpPr>
        <p:spPr>
          <a:xfrm>
            <a:off x="5901351" y="3214976"/>
            <a:ext cx="882040" cy="264558"/>
          </a:xfrm>
          <a:prstGeom prst="rect">
            <a:avLst/>
          </a:prstGeom>
          <a:noFill/>
          <a:ln w="9525" cap="flat" cmpd="sng" algn="ctr">
            <a:solidFill>
              <a:schemeClr val="bg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sz="1400" dirty="0" err="1">
                <a:solidFill>
                  <a:schemeClr val="bg1"/>
                </a:solidFill>
                <a:latin typeface="Dosis ExtraLight" pitchFamily="2" charset="0"/>
              </a:rPr>
              <a:t>etc</a:t>
            </a:r>
            <a:endParaRPr lang="de-DE" sz="1400" dirty="0">
              <a:solidFill>
                <a:schemeClr val="bg1"/>
              </a:solidFill>
              <a:latin typeface="Dosis ExtraLight" pitchFamily="2" charset="0"/>
            </a:endParaRPr>
          </a:p>
        </p:txBody>
      </p:sp>
      <p:sp>
        <p:nvSpPr>
          <p:cNvPr id="45" name="Rechteck 44">
            <a:extLst>
              <a:ext uri="{FF2B5EF4-FFF2-40B4-BE49-F238E27FC236}">
                <a16:creationId xmlns:a16="http://schemas.microsoft.com/office/drawing/2014/main" id="{4F801FD2-43FE-95E5-76A4-ADD07998A601}"/>
              </a:ext>
            </a:extLst>
          </p:cNvPr>
          <p:cNvSpPr/>
          <p:nvPr/>
        </p:nvSpPr>
        <p:spPr>
          <a:xfrm>
            <a:off x="4726230" y="3740948"/>
            <a:ext cx="2170366" cy="615141"/>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de-DE" sz="1400" dirty="0">
                <a:solidFill>
                  <a:schemeClr val="bg1"/>
                </a:solidFill>
                <a:latin typeface="Dosis ExtraLight" pitchFamily="2" charset="0"/>
              </a:rPr>
              <a:t>Action, Electro, Cyberpunk</a:t>
            </a:r>
          </a:p>
        </p:txBody>
      </p:sp>
      <p:sp>
        <p:nvSpPr>
          <p:cNvPr id="46" name="Textfeld 45">
            <a:extLst>
              <a:ext uri="{FF2B5EF4-FFF2-40B4-BE49-F238E27FC236}">
                <a16:creationId xmlns:a16="http://schemas.microsoft.com/office/drawing/2014/main" id="{DDD868B0-31E8-D105-155E-4C3D092A3C85}"/>
              </a:ext>
            </a:extLst>
          </p:cNvPr>
          <p:cNvSpPr txBox="1"/>
          <p:nvPr/>
        </p:nvSpPr>
        <p:spPr>
          <a:xfrm>
            <a:off x="5332756" y="3592972"/>
            <a:ext cx="957313" cy="338554"/>
          </a:xfrm>
          <a:prstGeom prst="rect">
            <a:avLst/>
          </a:prstGeom>
          <a:solidFill>
            <a:schemeClr val="tx1">
              <a:lumMod val="85000"/>
              <a:lumOff val="15000"/>
            </a:schemeClr>
          </a:solidFill>
        </p:spPr>
        <p:txBody>
          <a:bodyPr wrap="none" rtlCol="0">
            <a:spAutoFit/>
          </a:bodyPr>
          <a:lstStyle/>
          <a:p>
            <a:r>
              <a:rPr lang="de-DE" sz="1600" dirty="0">
                <a:solidFill>
                  <a:schemeClr val="bg1"/>
                </a:solidFill>
                <a:latin typeface="Aharoni" panose="02010803020104030203" pitchFamily="2" charset="-79"/>
                <a:cs typeface="Aharoni" panose="02010803020104030203" pitchFamily="2" charset="-79"/>
              </a:rPr>
              <a:t>GENRES</a:t>
            </a:r>
          </a:p>
        </p:txBody>
      </p:sp>
      <p:sp>
        <p:nvSpPr>
          <p:cNvPr id="49" name="Fußzeilenplatzhalter 48">
            <a:extLst>
              <a:ext uri="{FF2B5EF4-FFF2-40B4-BE49-F238E27FC236}">
                <a16:creationId xmlns:a16="http://schemas.microsoft.com/office/drawing/2014/main" id="{22E5AB52-2973-60A7-3F09-30AA2ED038F8}"/>
              </a:ext>
            </a:extLst>
          </p:cNvPr>
          <p:cNvSpPr>
            <a:spLocks noGrp="1"/>
          </p:cNvSpPr>
          <p:nvPr>
            <p:ph type="ftr" sz="quarter" idx="11"/>
          </p:nvPr>
        </p:nvSpPr>
        <p:spPr/>
        <p:txBody>
          <a:bodyPr/>
          <a:lstStyle/>
          <a:p>
            <a:r>
              <a:rPr lang="de-DE"/>
              <a:t>Felix Essbach | 3C | GDD</a:t>
            </a:r>
          </a:p>
        </p:txBody>
      </p:sp>
    </p:spTree>
    <p:extLst>
      <p:ext uri="{BB962C8B-B14F-4D97-AF65-F5344CB8AC3E}">
        <p14:creationId xmlns:p14="http://schemas.microsoft.com/office/powerpoint/2010/main" val="2987624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BD146D401EDEC44A131152224026D0F" ma:contentTypeVersion="7" ma:contentTypeDescription="Ein neues Dokument erstellen." ma:contentTypeScope="" ma:versionID="296aba858e316d835e91aa2ba844635b">
  <xsd:schema xmlns:xsd="http://www.w3.org/2001/XMLSchema" xmlns:xs="http://www.w3.org/2001/XMLSchema" xmlns:p="http://schemas.microsoft.com/office/2006/metadata/properties" xmlns:ns3="4ed76d1b-0abf-4677-8e50-e6fb6e82f6dd" xmlns:ns4="b296da79-bc82-4a90-bb6d-caf0675dd6db" targetNamespace="http://schemas.microsoft.com/office/2006/metadata/properties" ma:root="true" ma:fieldsID="73832a4ba2d2338aa0f0a9c4a02590d3" ns3:_="" ns4:_="">
    <xsd:import namespace="4ed76d1b-0abf-4677-8e50-e6fb6e82f6dd"/>
    <xsd:import namespace="b296da79-bc82-4a90-bb6d-caf0675dd6d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6d1b-0abf-4677-8e50-e6fb6e82f6dd"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96da79-bc82-4a90-bb6d-caf0675dd6d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85659A-D222-48C8-89FA-BCF5E1BF1CFB}">
  <ds:schemaRefs>
    <ds:schemaRef ds:uri="http://schemas.microsoft.com/sharepoint/v3/contenttype/forms"/>
  </ds:schemaRefs>
</ds:datastoreItem>
</file>

<file path=customXml/itemProps2.xml><?xml version="1.0" encoding="utf-8"?>
<ds:datastoreItem xmlns:ds="http://schemas.openxmlformats.org/officeDocument/2006/customXml" ds:itemID="{C5D072B4-1A56-412C-A971-CCA323C7EC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d76d1b-0abf-4677-8e50-e6fb6e82f6dd"/>
    <ds:schemaRef ds:uri="b296da79-bc82-4a90-bb6d-caf0675dd6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C8351-191F-4789-8680-D5EA40FB6EBD}">
  <ds:schemaRefs>
    <ds:schemaRef ds:uri="http://purl.org/dc/elements/1.1/"/>
    <ds:schemaRef ds:uri="http://schemas.microsoft.com/office/2006/metadata/properties"/>
    <ds:schemaRef ds:uri="http://schemas.microsoft.com/office/2006/documentManagement/types"/>
    <ds:schemaRef ds:uri="4ed76d1b-0abf-4677-8e50-e6fb6e82f6dd"/>
    <ds:schemaRef ds:uri="http://purl.org/dc/terms/"/>
    <ds:schemaRef ds:uri="b296da79-bc82-4a90-bb6d-caf0675dd6db"/>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806</Words>
  <Application>Microsoft Office PowerPoint</Application>
  <PresentationFormat>Breitbild</PresentationFormat>
  <Paragraphs>142</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Aharoni</vt:lpstr>
      <vt:lpstr>Arial</vt:lpstr>
      <vt:lpstr>Calibri</vt:lpstr>
      <vt:lpstr>Calibri Light</vt:lpstr>
      <vt:lpstr>Dosis ExtraLight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xfelixe@gmail.com</dc:creator>
  <cp:lastModifiedBy>Felix Eßbach</cp:lastModifiedBy>
  <cp:revision>3</cp:revision>
  <dcterms:created xsi:type="dcterms:W3CDTF">2022-09-14T17:28:22Z</dcterms:created>
  <dcterms:modified xsi:type="dcterms:W3CDTF">2022-09-19T16:06:43Z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0x0101006BD146D401EDEC44A131152224026D0F</vt:lpwstr>
  </property>
</Properties>
</file>